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8" r:id="rId6"/>
    <p:sldMasterId id="2147483680" r:id="rId7"/>
    <p:sldMasterId id="2147483695" r:id="rId8"/>
  </p:sldMasterIdLst>
  <p:notesMasterIdLst>
    <p:notesMasterId r:id="rId63"/>
  </p:notesMasterIdLst>
  <p:handoutMasterIdLst>
    <p:handoutMasterId r:id="rId64"/>
  </p:handoutMasterIdLst>
  <p:sldIdLst>
    <p:sldId id="282" r:id="rId9"/>
    <p:sldId id="293" r:id="rId10"/>
    <p:sldId id="303" r:id="rId11"/>
    <p:sldId id="304" r:id="rId12"/>
    <p:sldId id="305" r:id="rId13"/>
    <p:sldId id="306" r:id="rId14"/>
    <p:sldId id="307" r:id="rId15"/>
    <p:sldId id="308" r:id="rId16"/>
    <p:sldId id="309" r:id="rId17"/>
    <p:sldId id="311" r:id="rId18"/>
    <p:sldId id="310" r:id="rId19"/>
    <p:sldId id="334" r:id="rId20"/>
    <p:sldId id="336" r:id="rId21"/>
    <p:sldId id="312" r:id="rId22"/>
    <p:sldId id="313" r:id="rId23"/>
    <p:sldId id="314" r:id="rId24"/>
    <p:sldId id="315" r:id="rId25"/>
    <p:sldId id="317" r:id="rId26"/>
    <p:sldId id="316" r:id="rId27"/>
    <p:sldId id="318" r:id="rId28"/>
    <p:sldId id="319" r:id="rId29"/>
    <p:sldId id="320" r:id="rId30"/>
    <p:sldId id="337" r:id="rId31"/>
    <p:sldId id="339" r:id="rId32"/>
    <p:sldId id="340" r:id="rId33"/>
    <p:sldId id="321" r:id="rId34"/>
    <p:sldId id="324" r:id="rId35"/>
    <p:sldId id="325" r:id="rId36"/>
    <p:sldId id="341" r:id="rId37"/>
    <p:sldId id="363" r:id="rId38"/>
    <p:sldId id="342" r:id="rId39"/>
    <p:sldId id="349" r:id="rId40"/>
    <p:sldId id="365" r:id="rId41"/>
    <p:sldId id="364" r:id="rId42"/>
    <p:sldId id="351" r:id="rId43"/>
    <p:sldId id="366" r:id="rId44"/>
    <p:sldId id="352" r:id="rId45"/>
    <p:sldId id="344" r:id="rId46"/>
    <p:sldId id="353" r:id="rId47"/>
    <p:sldId id="354" r:id="rId48"/>
    <p:sldId id="355" r:id="rId49"/>
    <p:sldId id="359" r:id="rId50"/>
    <p:sldId id="347" r:id="rId51"/>
    <p:sldId id="360" r:id="rId52"/>
    <p:sldId id="368" r:id="rId53"/>
    <p:sldId id="361" r:id="rId54"/>
    <p:sldId id="369" r:id="rId55"/>
    <p:sldId id="362" r:id="rId56"/>
    <p:sldId id="370" r:id="rId57"/>
    <p:sldId id="374" r:id="rId58"/>
    <p:sldId id="371" r:id="rId59"/>
    <p:sldId id="348" r:id="rId60"/>
    <p:sldId id="346" r:id="rId61"/>
    <p:sldId id="375" r:id="rId6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A52"/>
    <a:srgbClr val="0A2449"/>
    <a:srgbClr val="9BBCAF"/>
    <a:srgbClr val="008698"/>
    <a:srgbClr val="5BA7E0"/>
    <a:srgbClr val="A7AAB1"/>
    <a:srgbClr val="E1A12E"/>
    <a:srgbClr val="002E5D"/>
    <a:srgbClr val="8D2F4B"/>
    <a:srgbClr val="C8C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72"/>
    <p:restoredTop sz="94699"/>
  </p:normalViewPr>
  <p:slideViewPr>
    <p:cSldViewPr snapToGrid="0" snapToObjects="1">
      <p:cViewPr>
        <p:scale>
          <a:sx n="76" d="100"/>
          <a:sy n="76" d="100"/>
        </p:scale>
        <p:origin x="-880" y="-192"/>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70" d="100"/>
          <a:sy n="170" d="100"/>
        </p:scale>
        <p:origin x="537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diagrams/_rels/data4.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9.jpg"/><Relationship Id="rId3" Type="http://schemas.openxmlformats.org/officeDocument/2006/relationships/image" Target="../media/image10.jp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9.jpg"/><Relationship Id="rId3"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AFE93-32FD-444D-84AF-9318285F80A2}"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it-IT"/>
        </a:p>
      </dgm:t>
    </dgm:pt>
    <dgm:pt modelId="{C437F424-C798-9D4B-943C-77A46DC69F9C}">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LE RELAZIONI DEL CUG</a:t>
          </a:r>
          <a:endParaRPr lang="it-IT" sz="1600" b="1" dirty="0">
            <a:solidFill>
              <a:srgbClr val="000090"/>
            </a:solidFill>
            <a:latin typeface="Verdana"/>
            <a:cs typeface="Verdana"/>
          </a:endParaRPr>
        </a:p>
      </dgm:t>
    </dgm:pt>
    <dgm:pt modelId="{125062B4-83EE-D645-9D93-23EDECA28BC9}" type="parTrans" cxnId="{A09AFB09-D55E-E142-99B8-3CD13FC66AE4}">
      <dgm:prSet/>
      <dgm:spPr/>
      <dgm:t>
        <a:bodyPr/>
        <a:lstStyle/>
        <a:p>
          <a:endParaRPr lang="it-IT"/>
        </a:p>
      </dgm:t>
    </dgm:pt>
    <dgm:pt modelId="{C2A64E70-988B-5748-8364-355D57C9989E}" type="sibTrans" cxnId="{A09AFB09-D55E-E142-99B8-3CD13FC66AE4}">
      <dgm:prSet/>
      <dgm:spPr/>
      <dgm:t>
        <a:bodyPr/>
        <a:lstStyle/>
        <a:p>
          <a:endParaRPr lang="it-IT"/>
        </a:p>
      </dgm:t>
    </dgm:pt>
    <dgm:pt modelId="{AD449A30-11F8-FC47-88EA-25160AFFDFA2}">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All’esterno con le Istituzioni di riferimento</a:t>
          </a:r>
          <a:endParaRPr lang="it-IT" sz="1600" b="1" dirty="0">
            <a:solidFill>
              <a:srgbClr val="000090"/>
            </a:solidFill>
            <a:latin typeface="Verdana"/>
            <a:cs typeface="Verdana"/>
          </a:endParaRPr>
        </a:p>
      </dgm:t>
    </dgm:pt>
    <dgm:pt modelId="{48DE3773-090F-9248-8386-2014CBE54153}" type="parTrans" cxnId="{2A1DC804-2A08-F246-92C4-B680619C6AB1}">
      <dgm:prSet/>
      <dgm:spPr/>
      <dgm:t>
        <a:bodyPr/>
        <a:lstStyle/>
        <a:p>
          <a:endParaRPr lang="it-IT"/>
        </a:p>
      </dgm:t>
    </dgm:pt>
    <dgm:pt modelId="{D81A0D7C-C2B3-874D-80B2-B00717524A7D}" type="sibTrans" cxnId="{2A1DC804-2A08-F246-92C4-B680619C6AB1}">
      <dgm:prSet/>
      <dgm:spPr/>
      <dgm:t>
        <a:bodyPr/>
        <a:lstStyle/>
        <a:p>
          <a:endParaRPr lang="it-IT"/>
        </a:p>
      </dgm:t>
    </dgm:pt>
    <dgm:pt modelId="{4393487D-D75A-8345-B55C-0FF86B11C895}">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Consigliera/e di parità</a:t>
          </a:r>
          <a:endParaRPr lang="it-IT" sz="1600" b="1" dirty="0">
            <a:solidFill>
              <a:srgbClr val="000090"/>
            </a:solidFill>
            <a:latin typeface="Verdana"/>
            <a:cs typeface="Verdana"/>
          </a:endParaRPr>
        </a:p>
      </dgm:t>
    </dgm:pt>
    <dgm:pt modelId="{173197C2-46A9-964F-A0F5-069AB367E139}" type="parTrans" cxnId="{43D97B86-6F18-894D-B2AC-CDA73176EB1C}">
      <dgm:prSet/>
      <dgm:spPr/>
      <dgm:t>
        <a:bodyPr/>
        <a:lstStyle/>
        <a:p>
          <a:endParaRPr lang="it-IT"/>
        </a:p>
      </dgm:t>
    </dgm:pt>
    <dgm:pt modelId="{946AB9A0-6C91-584D-9891-0648F84FD656}" type="sibTrans" cxnId="{43D97B86-6F18-894D-B2AC-CDA73176EB1C}">
      <dgm:prSet/>
      <dgm:spPr/>
      <dgm:t>
        <a:bodyPr/>
        <a:lstStyle/>
        <a:p>
          <a:endParaRPr lang="it-IT"/>
        </a:p>
      </dgm:t>
    </dgm:pt>
    <dgm:pt modelId="{A89F9F4C-5D69-D84A-987D-DAF1E2E174B6}">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Gruppo di monitoraggio CUG (Dipartimenti  PO e FP)</a:t>
          </a:r>
          <a:endParaRPr lang="it-IT" sz="1600" b="1" dirty="0">
            <a:solidFill>
              <a:srgbClr val="000090"/>
            </a:solidFill>
            <a:latin typeface="Verdana"/>
            <a:cs typeface="Verdana"/>
          </a:endParaRPr>
        </a:p>
      </dgm:t>
    </dgm:pt>
    <dgm:pt modelId="{5B7A320F-EA48-BE43-8F4B-165A0979250F}" type="parTrans" cxnId="{96695BBF-9FA7-B34E-A733-2F28BF565E68}">
      <dgm:prSet/>
      <dgm:spPr/>
      <dgm:t>
        <a:bodyPr/>
        <a:lstStyle/>
        <a:p>
          <a:endParaRPr lang="it-IT"/>
        </a:p>
      </dgm:t>
    </dgm:pt>
    <dgm:pt modelId="{54DBF60E-58C1-E243-8AAE-0B4B503CCD56}" type="sibTrans" cxnId="{96695BBF-9FA7-B34E-A733-2F28BF565E68}">
      <dgm:prSet/>
      <dgm:spPr/>
      <dgm:t>
        <a:bodyPr/>
        <a:lstStyle/>
        <a:p>
          <a:endParaRPr lang="it-IT"/>
        </a:p>
      </dgm:t>
    </dgm:pt>
    <dgm:pt modelId="{23CFA59A-CB7D-3441-B4C5-5CDE5786F9A6}">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Con gli altri CUG : “Forum dei CUG”</a:t>
          </a:r>
          <a:endParaRPr lang="it-IT" sz="1600" b="1" dirty="0">
            <a:solidFill>
              <a:srgbClr val="000090"/>
            </a:solidFill>
            <a:latin typeface="Verdana"/>
            <a:cs typeface="Verdana"/>
          </a:endParaRPr>
        </a:p>
      </dgm:t>
    </dgm:pt>
    <dgm:pt modelId="{9408071F-3B13-9F4D-8D2B-118389DD508C}" type="parTrans" cxnId="{6FAC7BE9-DBD5-EE44-9AD3-C9F32923EC1A}">
      <dgm:prSet/>
      <dgm:spPr/>
      <dgm:t>
        <a:bodyPr/>
        <a:lstStyle/>
        <a:p>
          <a:endParaRPr lang="it-IT"/>
        </a:p>
      </dgm:t>
    </dgm:pt>
    <dgm:pt modelId="{AA6C46DF-7A5F-C240-BE1B-AAB30FCD8A20}" type="sibTrans" cxnId="{6FAC7BE9-DBD5-EE44-9AD3-C9F32923EC1A}">
      <dgm:prSet/>
      <dgm:spPr/>
      <dgm:t>
        <a:bodyPr/>
        <a:lstStyle/>
        <a:p>
          <a:endParaRPr lang="it-IT"/>
        </a:p>
      </dgm:t>
    </dgm:pt>
    <dgm:pt modelId="{43BC74DD-F9A5-474E-B033-8930C76CE79E}">
      <dgm:prSet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All’interno della amministrazione</a:t>
          </a:r>
          <a:endParaRPr lang="it-IT" sz="1600" b="1" dirty="0">
            <a:solidFill>
              <a:srgbClr val="000090"/>
            </a:solidFill>
            <a:latin typeface="Verdana"/>
            <a:cs typeface="Verdana"/>
          </a:endParaRPr>
        </a:p>
      </dgm:t>
    </dgm:pt>
    <dgm:pt modelId="{31EC2A1F-9ECD-4B45-B16C-4226C886C328}" type="parTrans" cxnId="{4BD557E8-72C9-874F-BA83-3ABD797EA1AA}">
      <dgm:prSet/>
      <dgm:spPr/>
      <dgm:t>
        <a:bodyPr/>
        <a:lstStyle/>
        <a:p>
          <a:endParaRPr lang="it-IT"/>
        </a:p>
      </dgm:t>
    </dgm:pt>
    <dgm:pt modelId="{A3652C8A-5F8C-3D44-A701-A1EC2475642D}" type="sibTrans" cxnId="{4BD557E8-72C9-874F-BA83-3ABD797EA1AA}">
      <dgm:prSet/>
      <dgm:spPr/>
      <dgm:t>
        <a:bodyPr/>
        <a:lstStyle/>
        <a:p>
          <a:endParaRPr lang="it-IT"/>
        </a:p>
      </dgm:t>
    </dgm:pt>
    <dgm:pt modelId="{5BAB0E9E-589E-4542-AA39-DAD74C2F930A}">
      <dgm:prSet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UNAR</a:t>
          </a:r>
          <a:endParaRPr lang="it-IT" sz="1600" b="1" dirty="0">
            <a:solidFill>
              <a:srgbClr val="000090"/>
            </a:solidFill>
            <a:latin typeface="Verdana"/>
            <a:cs typeface="Verdana"/>
          </a:endParaRPr>
        </a:p>
      </dgm:t>
    </dgm:pt>
    <dgm:pt modelId="{2043A133-65A4-7242-8B89-9A1AAEBEC66C}" type="parTrans" cxnId="{5FB9806C-EB2E-B046-9827-1E12E3E0D820}">
      <dgm:prSet/>
      <dgm:spPr/>
      <dgm:t>
        <a:bodyPr/>
        <a:lstStyle/>
        <a:p>
          <a:endParaRPr lang="it-IT"/>
        </a:p>
      </dgm:t>
    </dgm:pt>
    <dgm:pt modelId="{20585E3F-C31D-1745-99C5-BBCC32C05CBB}" type="sibTrans" cxnId="{5FB9806C-EB2E-B046-9827-1E12E3E0D820}">
      <dgm:prSet/>
      <dgm:spPr/>
      <dgm:t>
        <a:bodyPr/>
        <a:lstStyle/>
        <a:p>
          <a:endParaRPr lang="it-IT"/>
        </a:p>
      </dgm:t>
    </dgm:pt>
    <dgm:pt modelId="{FD73CBE6-425F-7643-A642-FB3DC0E6ED5B}" type="pres">
      <dgm:prSet presAssocID="{0FCAFE93-32FD-444D-84AF-9318285F80A2}" presName="hierChild1" presStyleCnt="0">
        <dgm:presLayoutVars>
          <dgm:chPref val="1"/>
          <dgm:dir/>
          <dgm:animOne val="branch"/>
          <dgm:animLvl val="lvl"/>
          <dgm:resizeHandles/>
        </dgm:presLayoutVars>
      </dgm:prSet>
      <dgm:spPr/>
      <dgm:t>
        <a:bodyPr/>
        <a:lstStyle/>
        <a:p>
          <a:endParaRPr lang="it-IT"/>
        </a:p>
      </dgm:t>
    </dgm:pt>
    <dgm:pt modelId="{57AB0241-8856-2243-AAE9-3AA0EFD58E5F}" type="pres">
      <dgm:prSet presAssocID="{C437F424-C798-9D4B-943C-77A46DC69F9C}" presName="hierRoot1" presStyleCnt="0"/>
      <dgm:spPr/>
    </dgm:pt>
    <dgm:pt modelId="{5074B51B-1539-8641-AB80-50B7A767B000}" type="pres">
      <dgm:prSet presAssocID="{C437F424-C798-9D4B-943C-77A46DC69F9C}" presName="composite" presStyleCnt="0"/>
      <dgm:spPr/>
    </dgm:pt>
    <dgm:pt modelId="{5FC984E7-2015-0D4A-85F3-467B7EEE2C8C}" type="pres">
      <dgm:prSet presAssocID="{C437F424-C798-9D4B-943C-77A46DC69F9C}" presName="background" presStyleLbl="node0" presStyleIdx="0" presStyleCnt="1"/>
      <dgm:spPr>
        <a:solidFill>
          <a:srgbClr val="5B9BD5"/>
        </a:solidFill>
        <a:effectLst>
          <a:innerShdw blurRad="63500" dist="50800" dir="13500000">
            <a:prstClr val="black">
              <a:alpha val="50000"/>
            </a:prstClr>
          </a:innerShdw>
        </a:effectLst>
      </dgm:spPr>
    </dgm:pt>
    <dgm:pt modelId="{0A07BAA7-0290-5C45-8133-B012BC3F8D74}" type="pres">
      <dgm:prSet presAssocID="{C437F424-C798-9D4B-943C-77A46DC69F9C}" presName="text" presStyleLbl="fgAcc0" presStyleIdx="0" presStyleCnt="1">
        <dgm:presLayoutVars>
          <dgm:chPref val="3"/>
        </dgm:presLayoutVars>
      </dgm:prSet>
      <dgm:spPr/>
      <dgm:t>
        <a:bodyPr/>
        <a:lstStyle/>
        <a:p>
          <a:endParaRPr lang="it-IT"/>
        </a:p>
      </dgm:t>
    </dgm:pt>
    <dgm:pt modelId="{BCA7EAD4-B3C2-8045-A906-B359BD7A2809}" type="pres">
      <dgm:prSet presAssocID="{C437F424-C798-9D4B-943C-77A46DC69F9C}" presName="hierChild2" presStyleCnt="0"/>
      <dgm:spPr/>
    </dgm:pt>
    <dgm:pt modelId="{70331163-66AB-814E-BE5A-9DB4379EE8D4}" type="pres">
      <dgm:prSet presAssocID="{48DE3773-090F-9248-8386-2014CBE54153}" presName="Name10" presStyleLbl="parChTrans1D2" presStyleIdx="0" presStyleCnt="3"/>
      <dgm:spPr/>
      <dgm:t>
        <a:bodyPr/>
        <a:lstStyle/>
        <a:p>
          <a:endParaRPr lang="it-IT"/>
        </a:p>
      </dgm:t>
    </dgm:pt>
    <dgm:pt modelId="{8EE9205B-8026-FE42-809F-F862B8542316}" type="pres">
      <dgm:prSet presAssocID="{AD449A30-11F8-FC47-88EA-25160AFFDFA2}" presName="hierRoot2" presStyleCnt="0"/>
      <dgm:spPr/>
    </dgm:pt>
    <dgm:pt modelId="{64895F2B-714E-6E4D-8F1F-0F1AF6814E74}" type="pres">
      <dgm:prSet presAssocID="{AD449A30-11F8-FC47-88EA-25160AFFDFA2}" presName="composite2" presStyleCnt="0"/>
      <dgm:spPr/>
    </dgm:pt>
    <dgm:pt modelId="{CCCCF559-BBFC-5F4B-9538-D73DEF82F9B9}" type="pres">
      <dgm:prSet presAssocID="{AD449A30-11F8-FC47-88EA-25160AFFDFA2}" presName="background2" presStyleLbl="node2" presStyleIdx="0" presStyleCnt="3"/>
      <dgm:spPr>
        <a:effectLst>
          <a:innerShdw blurRad="63500" dist="50800" dir="13500000">
            <a:prstClr val="black">
              <a:alpha val="50000"/>
            </a:prstClr>
          </a:innerShdw>
        </a:effectLst>
      </dgm:spPr>
    </dgm:pt>
    <dgm:pt modelId="{4C3CC628-6AC6-AE45-8EFA-F2D856E64D81}" type="pres">
      <dgm:prSet presAssocID="{AD449A30-11F8-FC47-88EA-25160AFFDFA2}" presName="text2" presStyleLbl="fgAcc2" presStyleIdx="0" presStyleCnt="3" custScaleX="130338">
        <dgm:presLayoutVars>
          <dgm:chPref val="3"/>
        </dgm:presLayoutVars>
      </dgm:prSet>
      <dgm:spPr/>
      <dgm:t>
        <a:bodyPr/>
        <a:lstStyle/>
        <a:p>
          <a:endParaRPr lang="it-IT"/>
        </a:p>
      </dgm:t>
    </dgm:pt>
    <dgm:pt modelId="{E19808B6-0911-244D-B411-491DE25A5354}" type="pres">
      <dgm:prSet presAssocID="{AD449A30-11F8-FC47-88EA-25160AFFDFA2}" presName="hierChild3" presStyleCnt="0"/>
      <dgm:spPr/>
    </dgm:pt>
    <dgm:pt modelId="{6ADC23E1-FA76-F14D-ABBF-51A4E7D1AD22}" type="pres">
      <dgm:prSet presAssocID="{173197C2-46A9-964F-A0F5-069AB367E139}" presName="Name17" presStyleLbl="parChTrans1D3" presStyleIdx="0" presStyleCnt="3"/>
      <dgm:spPr/>
      <dgm:t>
        <a:bodyPr/>
        <a:lstStyle/>
        <a:p>
          <a:endParaRPr lang="it-IT"/>
        </a:p>
      </dgm:t>
    </dgm:pt>
    <dgm:pt modelId="{3D2D2050-8CA5-1143-BA8D-9A25DAACAD06}" type="pres">
      <dgm:prSet presAssocID="{4393487D-D75A-8345-B55C-0FF86B11C895}" presName="hierRoot3" presStyleCnt="0"/>
      <dgm:spPr/>
    </dgm:pt>
    <dgm:pt modelId="{4D2FF83E-E84F-F940-A2E4-128FFDECC6C5}" type="pres">
      <dgm:prSet presAssocID="{4393487D-D75A-8345-B55C-0FF86B11C895}" presName="composite3" presStyleCnt="0"/>
      <dgm:spPr/>
    </dgm:pt>
    <dgm:pt modelId="{B2A1A099-36B2-E843-9C12-9647B0035F49}" type="pres">
      <dgm:prSet presAssocID="{4393487D-D75A-8345-B55C-0FF86B11C895}" presName="background3" presStyleLbl="node3" presStyleIdx="0" presStyleCnt="3"/>
      <dgm:spPr>
        <a:effectLst>
          <a:innerShdw blurRad="63500" dist="50800" dir="13500000">
            <a:prstClr val="black">
              <a:alpha val="50000"/>
            </a:prstClr>
          </a:innerShdw>
        </a:effectLst>
      </dgm:spPr>
    </dgm:pt>
    <dgm:pt modelId="{E72855FD-A8FC-6B46-9B55-97E4DAD45AA1}" type="pres">
      <dgm:prSet presAssocID="{4393487D-D75A-8345-B55C-0FF86B11C895}" presName="text3" presStyleLbl="fgAcc3" presStyleIdx="0" presStyleCnt="3">
        <dgm:presLayoutVars>
          <dgm:chPref val="3"/>
        </dgm:presLayoutVars>
      </dgm:prSet>
      <dgm:spPr/>
      <dgm:t>
        <a:bodyPr/>
        <a:lstStyle/>
        <a:p>
          <a:endParaRPr lang="it-IT"/>
        </a:p>
      </dgm:t>
    </dgm:pt>
    <dgm:pt modelId="{D7EFBBFE-933C-2E49-8212-946B5AE0E07F}" type="pres">
      <dgm:prSet presAssocID="{4393487D-D75A-8345-B55C-0FF86B11C895}" presName="hierChild4" presStyleCnt="0"/>
      <dgm:spPr/>
    </dgm:pt>
    <dgm:pt modelId="{09041FED-800E-FE48-BF0E-1E7E57194101}" type="pres">
      <dgm:prSet presAssocID="{5B7A320F-EA48-BE43-8F4B-165A0979250F}" presName="Name17" presStyleLbl="parChTrans1D3" presStyleIdx="1" presStyleCnt="3"/>
      <dgm:spPr/>
      <dgm:t>
        <a:bodyPr/>
        <a:lstStyle/>
        <a:p>
          <a:endParaRPr lang="it-IT"/>
        </a:p>
      </dgm:t>
    </dgm:pt>
    <dgm:pt modelId="{30273543-F3CC-8349-B782-1456855CCA29}" type="pres">
      <dgm:prSet presAssocID="{A89F9F4C-5D69-D84A-987D-DAF1E2E174B6}" presName="hierRoot3" presStyleCnt="0"/>
      <dgm:spPr/>
    </dgm:pt>
    <dgm:pt modelId="{7B90401A-25DB-AC4F-BB2A-16D3368BCD4E}" type="pres">
      <dgm:prSet presAssocID="{A89F9F4C-5D69-D84A-987D-DAF1E2E174B6}" presName="composite3" presStyleCnt="0"/>
      <dgm:spPr/>
    </dgm:pt>
    <dgm:pt modelId="{920B16CD-4076-4E43-9A66-9A4896939FE5}" type="pres">
      <dgm:prSet presAssocID="{A89F9F4C-5D69-D84A-987D-DAF1E2E174B6}" presName="background3" presStyleLbl="node3" presStyleIdx="1" presStyleCnt="3"/>
      <dgm:spPr>
        <a:effectLst>
          <a:innerShdw blurRad="63500" dist="50800" dir="13500000">
            <a:prstClr val="black">
              <a:alpha val="50000"/>
            </a:prstClr>
          </a:innerShdw>
        </a:effectLst>
      </dgm:spPr>
    </dgm:pt>
    <dgm:pt modelId="{4158F18A-E85B-E644-A684-EE52D012534C}" type="pres">
      <dgm:prSet presAssocID="{A89F9F4C-5D69-D84A-987D-DAF1E2E174B6}" presName="text3" presStyleLbl="fgAcc3" presStyleIdx="1" presStyleCnt="3">
        <dgm:presLayoutVars>
          <dgm:chPref val="3"/>
        </dgm:presLayoutVars>
      </dgm:prSet>
      <dgm:spPr/>
      <dgm:t>
        <a:bodyPr/>
        <a:lstStyle/>
        <a:p>
          <a:endParaRPr lang="it-IT"/>
        </a:p>
      </dgm:t>
    </dgm:pt>
    <dgm:pt modelId="{4387C51C-C28F-BB4F-95FE-263D3C00EED1}" type="pres">
      <dgm:prSet presAssocID="{A89F9F4C-5D69-D84A-987D-DAF1E2E174B6}" presName="hierChild4" presStyleCnt="0"/>
      <dgm:spPr/>
    </dgm:pt>
    <dgm:pt modelId="{78D3FA6E-2206-8147-8EAB-C6D6624D0574}" type="pres">
      <dgm:prSet presAssocID="{2043A133-65A4-7242-8B89-9A1AAEBEC66C}" presName="Name17" presStyleLbl="parChTrans1D3" presStyleIdx="2" presStyleCnt="3"/>
      <dgm:spPr/>
      <dgm:t>
        <a:bodyPr/>
        <a:lstStyle/>
        <a:p>
          <a:endParaRPr lang="it-IT"/>
        </a:p>
      </dgm:t>
    </dgm:pt>
    <dgm:pt modelId="{47A6BC0D-542B-CA43-9128-6D1CAFC1B0F8}" type="pres">
      <dgm:prSet presAssocID="{5BAB0E9E-589E-4542-AA39-DAD74C2F930A}" presName="hierRoot3" presStyleCnt="0"/>
      <dgm:spPr/>
    </dgm:pt>
    <dgm:pt modelId="{EEE6A681-6D74-914B-808F-8C1852946589}" type="pres">
      <dgm:prSet presAssocID="{5BAB0E9E-589E-4542-AA39-DAD74C2F930A}" presName="composite3" presStyleCnt="0"/>
      <dgm:spPr/>
    </dgm:pt>
    <dgm:pt modelId="{39815EA9-6C5B-9342-8DF8-DCA5E38657EA}" type="pres">
      <dgm:prSet presAssocID="{5BAB0E9E-589E-4542-AA39-DAD74C2F930A}" presName="background3" presStyleLbl="node3" presStyleIdx="2" presStyleCnt="3"/>
      <dgm:spPr>
        <a:effectLst>
          <a:innerShdw blurRad="63500" dist="50800" dir="13500000">
            <a:prstClr val="black">
              <a:alpha val="50000"/>
            </a:prstClr>
          </a:innerShdw>
        </a:effectLst>
      </dgm:spPr>
    </dgm:pt>
    <dgm:pt modelId="{CBB0BDFE-988E-3F4D-9022-B324E9CE3253}" type="pres">
      <dgm:prSet presAssocID="{5BAB0E9E-589E-4542-AA39-DAD74C2F930A}" presName="text3" presStyleLbl="fgAcc3" presStyleIdx="2" presStyleCnt="3">
        <dgm:presLayoutVars>
          <dgm:chPref val="3"/>
        </dgm:presLayoutVars>
      </dgm:prSet>
      <dgm:spPr/>
      <dgm:t>
        <a:bodyPr/>
        <a:lstStyle/>
        <a:p>
          <a:endParaRPr lang="it-IT"/>
        </a:p>
      </dgm:t>
    </dgm:pt>
    <dgm:pt modelId="{3780D178-7B9F-4D40-9467-F35712488960}" type="pres">
      <dgm:prSet presAssocID="{5BAB0E9E-589E-4542-AA39-DAD74C2F930A}" presName="hierChild4" presStyleCnt="0"/>
      <dgm:spPr/>
    </dgm:pt>
    <dgm:pt modelId="{44D3A16C-B89A-C44E-ACA6-DEAA5613EC8F}" type="pres">
      <dgm:prSet presAssocID="{31EC2A1F-9ECD-4B45-B16C-4226C886C328}" presName="Name10" presStyleLbl="parChTrans1D2" presStyleIdx="1" presStyleCnt="3"/>
      <dgm:spPr/>
      <dgm:t>
        <a:bodyPr/>
        <a:lstStyle/>
        <a:p>
          <a:endParaRPr lang="it-IT"/>
        </a:p>
      </dgm:t>
    </dgm:pt>
    <dgm:pt modelId="{15A3F59A-4461-DE4E-89E1-281012F2E32D}" type="pres">
      <dgm:prSet presAssocID="{43BC74DD-F9A5-474E-B033-8930C76CE79E}" presName="hierRoot2" presStyleCnt="0"/>
      <dgm:spPr/>
    </dgm:pt>
    <dgm:pt modelId="{8E564A85-3B3C-7D41-A6CE-49E16150B10F}" type="pres">
      <dgm:prSet presAssocID="{43BC74DD-F9A5-474E-B033-8930C76CE79E}" presName="composite2" presStyleCnt="0"/>
      <dgm:spPr/>
    </dgm:pt>
    <dgm:pt modelId="{70596C4E-E065-9E4A-B0DA-F6BA8EC17799}" type="pres">
      <dgm:prSet presAssocID="{43BC74DD-F9A5-474E-B033-8930C76CE79E}" presName="background2" presStyleLbl="node2" presStyleIdx="1" presStyleCnt="3"/>
      <dgm:spPr>
        <a:effectLst>
          <a:innerShdw blurRad="63500" dist="50800" dir="13500000">
            <a:prstClr val="black">
              <a:alpha val="50000"/>
            </a:prstClr>
          </a:innerShdw>
        </a:effectLst>
      </dgm:spPr>
    </dgm:pt>
    <dgm:pt modelId="{C5C32162-68A9-3249-BAF1-7065C692D3AD}" type="pres">
      <dgm:prSet presAssocID="{43BC74DD-F9A5-474E-B033-8930C76CE79E}" presName="text2" presStyleLbl="fgAcc2" presStyleIdx="1" presStyleCnt="3" custScaleX="127089">
        <dgm:presLayoutVars>
          <dgm:chPref val="3"/>
        </dgm:presLayoutVars>
      </dgm:prSet>
      <dgm:spPr/>
      <dgm:t>
        <a:bodyPr/>
        <a:lstStyle/>
        <a:p>
          <a:endParaRPr lang="it-IT"/>
        </a:p>
      </dgm:t>
    </dgm:pt>
    <dgm:pt modelId="{D86862E7-B656-5B43-8ED2-473B54148845}" type="pres">
      <dgm:prSet presAssocID="{43BC74DD-F9A5-474E-B033-8930C76CE79E}" presName="hierChild3" presStyleCnt="0"/>
      <dgm:spPr/>
    </dgm:pt>
    <dgm:pt modelId="{C9846577-BFE7-8143-BA75-8BF0F7D70A6D}" type="pres">
      <dgm:prSet presAssocID="{9408071F-3B13-9F4D-8D2B-118389DD508C}" presName="Name10" presStyleLbl="parChTrans1D2" presStyleIdx="2" presStyleCnt="3"/>
      <dgm:spPr/>
      <dgm:t>
        <a:bodyPr/>
        <a:lstStyle/>
        <a:p>
          <a:endParaRPr lang="it-IT"/>
        </a:p>
      </dgm:t>
    </dgm:pt>
    <dgm:pt modelId="{11AFA1E0-5FA5-6B42-B90F-28DA45DCC378}" type="pres">
      <dgm:prSet presAssocID="{23CFA59A-CB7D-3441-B4C5-5CDE5786F9A6}" presName="hierRoot2" presStyleCnt="0"/>
      <dgm:spPr/>
    </dgm:pt>
    <dgm:pt modelId="{4560FC2C-FAF1-9147-A9B9-71F2EEBF9B23}" type="pres">
      <dgm:prSet presAssocID="{23CFA59A-CB7D-3441-B4C5-5CDE5786F9A6}" presName="composite2" presStyleCnt="0"/>
      <dgm:spPr/>
    </dgm:pt>
    <dgm:pt modelId="{60430282-3487-F84A-B892-CB17185FA54F}" type="pres">
      <dgm:prSet presAssocID="{23CFA59A-CB7D-3441-B4C5-5CDE5786F9A6}" presName="background2" presStyleLbl="node2" presStyleIdx="2" presStyleCnt="3"/>
      <dgm:spPr>
        <a:effectLst>
          <a:innerShdw blurRad="63500" dist="50800" dir="13500000">
            <a:prstClr val="black">
              <a:alpha val="50000"/>
            </a:prstClr>
          </a:innerShdw>
        </a:effectLst>
      </dgm:spPr>
    </dgm:pt>
    <dgm:pt modelId="{B090DA8D-0BF3-8541-8DF2-8BA376E665A5}" type="pres">
      <dgm:prSet presAssocID="{23CFA59A-CB7D-3441-B4C5-5CDE5786F9A6}" presName="text2" presStyleLbl="fgAcc2" presStyleIdx="2" presStyleCnt="3" custScaleX="129864">
        <dgm:presLayoutVars>
          <dgm:chPref val="3"/>
        </dgm:presLayoutVars>
      </dgm:prSet>
      <dgm:spPr/>
      <dgm:t>
        <a:bodyPr/>
        <a:lstStyle/>
        <a:p>
          <a:endParaRPr lang="it-IT"/>
        </a:p>
      </dgm:t>
    </dgm:pt>
    <dgm:pt modelId="{4EB57773-9623-5B4A-81A6-1844E36054CC}" type="pres">
      <dgm:prSet presAssocID="{23CFA59A-CB7D-3441-B4C5-5CDE5786F9A6}" presName="hierChild3" presStyleCnt="0"/>
      <dgm:spPr/>
    </dgm:pt>
  </dgm:ptLst>
  <dgm:cxnLst>
    <dgm:cxn modelId="{36E4B33E-6432-BA43-A06F-5D7C3C9AAE58}" type="presOf" srcId="{173197C2-46A9-964F-A0F5-069AB367E139}" destId="{6ADC23E1-FA76-F14D-ABBF-51A4E7D1AD22}" srcOrd="0" destOrd="0" presId="urn:microsoft.com/office/officeart/2005/8/layout/hierarchy1"/>
    <dgm:cxn modelId="{D330E002-EAE0-9D45-911A-93DE3DE7C805}" type="presOf" srcId="{5BAB0E9E-589E-4542-AA39-DAD74C2F930A}" destId="{CBB0BDFE-988E-3F4D-9022-B324E9CE3253}" srcOrd="0" destOrd="0" presId="urn:microsoft.com/office/officeart/2005/8/layout/hierarchy1"/>
    <dgm:cxn modelId="{553783D7-2F16-6C4D-B9F5-97D7BD177AE6}" type="presOf" srcId="{5B7A320F-EA48-BE43-8F4B-165A0979250F}" destId="{09041FED-800E-FE48-BF0E-1E7E57194101}" srcOrd="0" destOrd="0" presId="urn:microsoft.com/office/officeart/2005/8/layout/hierarchy1"/>
    <dgm:cxn modelId="{B49917C1-8117-2847-911E-0EE8914D9B00}" type="presOf" srcId="{48DE3773-090F-9248-8386-2014CBE54153}" destId="{70331163-66AB-814E-BE5A-9DB4379EE8D4}" srcOrd="0" destOrd="0" presId="urn:microsoft.com/office/officeart/2005/8/layout/hierarchy1"/>
    <dgm:cxn modelId="{8DF9EA7C-E0B2-B04F-9B1E-039FC7A4E890}" type="presOf" srcId="{0FCAFE93-32FD-444D-84AF-9318285F80A2}" destId="{FD73CBE6-425F-7643-A642-FB3DC0E6ED5B}" srcOrd="0" destOrd="0" presId="urn:microsoft.com/office/officeart/2005/8/layout/hierarchy1"/>
    <dgm:cxn modelId="{4BD557E8-72C9-874F-BA83-3ABD797EA1AA}" srcId="{C437F424-C798-9D4B-943C-77A46DC69F9C}" destId="{43BC74DD-F9A5-474E-B033-8930C76CE79E}" srcOrd="1" destOrd="0" parTransId="{31EC2A1F-9ECD-4B45-B16C-4226C886C328}" sibTransId="{A3652C8A-5F8C-3D44-A701-A1EC2475642D}"/>
    <dgm:cxn modelId="{43D97B86-6F18-894D-B2AC-CDA73176EB1C}" srcId="{AD449A30-11F8-FC47-88EA-25160AFFDFA2}" destId="{4393487D-D75A-8345-B55C-0FF86B11C895}" srcOrd="0" destOrd="0" parTransId="{173197C2-46A9-964F-A0F5-069AB367E139}" sibTransId="{946AB9A0-6C91-584D-9891-0648F84FD656}"/>
    <dgm:cxn modelId="{A09AFB09-D55E-E142-99B8-3CD13FC66AE4}" srcId="{0FCAFE93-32FD-444D-84AF-9318285F80A2}" destId="{C437F424-C798-9D4B-943C-77A46DC69F9C}" srcOrd="0" destOrd="0" parTransId="{125062B4-83EE-D645-9D93-23EDECA28BC9}" sibTransId="{C2A64E70-988B-5748-8364-355D57C9989E}"/>
    <dgm:cxn modelId="{358B4210-C626-B14C-84AE-8F7B3CC62E51}" type="presOf" srcId="{4393487D-D75A-8345-B55C-0FF86B11C895}" destId="{E72855FD-A8FC-6B46-9B55-97E4DAD45AA1}" srcOrd="0" destOrd="0" presId="urn:microsoft.com/office/officeart/2005/8/layout/hierarchy1"/>
    <dgm:cxn modelId="{44371A7F-6744-A44B-ABBC-93B78A52238F}" type="presOf" srcId="{31EC2A1F-9ECD-4B45-B16C-4226C886C328}" destId="{44D3A16C-B89A-C44E-ACA6-DEAA5613EC8F}" srcOrd="0" destOrd="0" presId="urn:microsoft.com/office/officeart/2005/8/layout/hierarchy1"/>
    <dgm:cxn modelId="{62E4FAEC-4B38-B64B-A6ED-26D5762C59A7}" type="presOf" srcId="{2043A133-65A4-7242-8B89-9A1AAEBEC66C}" destId="{78D3FA6E-2206-8147-8EAB-C6D6624D0574}" srcOrd="0" destOrd="0" presId="urn:microsoft.com/office/officeart/2005/8/layout/hierarchy1"/>
    <dgm:cxn modelId="{5FB9806C-EB2E-B046-9827-1E12E3E0D820}" srcId="{AD449A30-11F8-FC47-88EA-25160AFFDFA2}" destId="{5BAB0E9E-589E-4542-AA39-DAD74C2F930A}" srcOrd="2" destOrd="0" parTransId="{2043A133-65A4-7242-8B89-9A1AAEBEC66C}" sibTransId="{20585E3F-C31D-1745-99C5-BBCC32C05CBB}"/>
    <dgm:cxn modelId="{DADB15AF-307A-D54F-B4FD-7C12E98D47C3}" type="presOf" srcId="{C437F424-C798-9D4B-943C-77A46DC69F9C}" destId="{0A07BAA7-0290-5C45-8133-B012BC3F8D74}" srcOrd="0" destOrd="0" presId="urn:microsoft.com/office/officeart/2005/8/layout/hierarchy1"/>
    <dgm:cxn modelId="{A49FC261-7A54-C24E-B51F-E0FCB9831B58}" type="presOf" srcId="{43BC74DD-F9A5-474E-B033-8930C76CE79E}" destId="{C5C32162-68A9-3249-BAF1-7065C692D3AD}" srcOrd="0" destOrd="0" presId="urn:microsoft.com/office/officeart/2005/8/layout/hierarchy1"/>
    <dgm:cxn modelId="{062B8AE7-F54C-484F-A217-6E7D2C96080D}" type="presOf" srcId="{AD449A30-11F8-FC47-88EA-25160AFFDFA2}" destId="{4C3CC628-6AC6-AE45-8EFA-F2D856E64D81}" srcOrd="0" destOrd="0" presId="urn:microsoft.com/office/officeart/2005/8/layout/hierarchy1"/>
    <dgm:cxn modelId="{E900D74C-A8FC-6540-B978-6E62B4C11FC0}" type="presOf" srcId="{9408071F-3B13-9F4D-8D2B-118389DD508C}" destId="{C9846577-BFE7-8143-BA75-8BF0F7D70A6D}" srcOrd="0" destOrd="0" presId="urn:microsoft.com/office/officeart/2005/8/layout/hierarchy1"/>
    <dgm:cxn modelId="{E5F638E8-8F43-9C44-9758-58B69D2D8E9F}" type="presOf" srcId="{A89F9F4C-5D69-D84A-987D-DAF1E2E174B6}" destId="{4158F18A-E85B-E644-A684-EE52D012534C}" srcOrd="0" destOrd="0" presId="urn:microsoft.com/office/officeart/2005/8/layout/hierarchy1"/>
    <dgm:cxn modelId="{6FAC7BE9-DBD5-EE44-9AD3-C9F32923EC1A}" srcId="{C437F424-C798-9D4B-943C-77A46DC69F9C}" destId="{23CFA59A-CB7D-3441-B4C5-5CDE5786F9A6}" srcOrd="2" destOrd="0" parTransId="{9408071F-3B13-9F4D-8D2B-118389DD508C}" sibTransId="{AA6C46DF-7A5F-C240-BE1B-AAB30FCD8A20}"/>
    <dgm:cxn modelId="{2A1DC804-2A08-F246-92C4-B680619C6AB1}" srcId="{C437F424-C798-9D4B-943C-77A46DC69F9C}" destId="{AD449A30-11F8-FC47-88EA-25160AFFDFA2}" srcOrd="0" destOrd="0" parTransId="{48DE3773-090F-9248-8386-2014CBE54153}" sibTransId="{D81A0D7C-C2B3-874D-80B2-B00717524A7D}"/>
    <dgm:cxn modelId="{8F573818-27AA-9840-9E5C-8736F6590C92}" type="presOf" srcId="{23CFA59A-CB7D-3441-B4C5-5CDE5786F9A6}" destId="{B090DA8D-0BF3-8541-8DF2-8BA376E665A5}" srcOrd="0" destOrd="0" presId="urn:microsoft.com/office/officeart/2005/8/layout/hierarchy1"/>
    <dgm:cxn modelId="{96695BBF-9FA7-B34E-A733-2F28BF565E68}" srcId="{AD449A30-11F8-FC47-88EA-25160AFFDFA2}" destId="{A89F9F4C-5D69-D84A-987D-DAF1E2E174B6}" srcOrd="1" destOrd="0" parTransId="{5B7A320F-EA48-BE43-8F4B-165A0979250F}" sibTransId="{54DBF60E-58C1-E243-8AAE-0B4B503CCD56}"/>
    <dgm:cxn modelId="{9B45E0CA-603B-6A40-8ADD-882D8624F98C}" type="presParOf" srcId="{FD73CBE6-425F-7643-A642-FB3DC0E6ED5B}" destId="{57AB0241-8856-2243-AAE9-3AA0EFD58E5F}" srcOrd="0" destOrd="0" presId="urn:microsoft.com/office/officeart/2005/8/layout/hierarchy1"/>
    <dgm:cxn modelId="{9A54C714-69F9-F149-9DAB-FC3295600C4D}" type="presParOf" srcId="{57AB0241-8856-2243-AAE9-3AA0EFD58E5F}" destId="{5074B51B-1539-8641-AB80-50B7A767B000}" srcOrd="0" destOrd="0" presId="urn:microsoft.com/office/officeart/2005/8/layout/hierarchy1"/>
    <dgm:cxn modelId="{3238B4FD-0E20-F642-970C-6594DA74C2E4}" type="presParOf" srcId="{5074B51B-1539-8641-AB80-50B7A767B000}" destId="{5FC984E7-2015-0D4A-85F3-467B7EEE2C8C}" srcOrd="0" destOrd="0" presId="urn:microsoft.com/office/officeart/2005/8/layout/hierarchy1"/>
    <dgm:cxn modelId="{053DF780-78FF-5549-91F7-EE2D560D4D3A}" type="presParOf" srcId="{5074B51B-1539-8641-AB80-50B7A767B000}" destId="{0A07BAA7-0290-5C45-8133-B012BC3F8D74}" srcOrd="1" destOrd="0" presId="urn:microsoft.com/office/officeart/2005/8/layout/hierarchy1"/>
    <dgm:cxn modelId="{757BE17E-3699-D84A-8D50-C4CB62E503BE}" type="presParOf" srcId="{57AB0241-8856-2243-AAE9-3AA0EFD58E5F}" destId="{BCA7EAD4-B3C2-8045-A906-B359BD7A2809}" srcOrd="1" destOrd="0" presId="urn:microsoft.com/office/officeart/2005/8/layout/hierarchy1"/>
    <dgm:cxn modelId="{1FF67977-2523-B946-A10E-774369A76530}" type="presParOf" srcId="{BCA7EAD4-B3C2-8045-A906-B359BD7A2809}" destId="{70331163-66AB-814E-BE5A-9DB4379EE8D4}" srcOrd="0" destOrd="0" presId="urn:microsoft.com/office/officeart/2005/8/layout/hierarchy1"/>
    <dgm:cxn modelId="{AAD6AA8D-E43A-4949-8E10-729412064592}" type="presParOf" srcId="{BCA7EAD4-B3C2-8045-A906-B359BD7A2809}" destId="{8EE9205B-8026-FE42-809F-F862B8542316}" srcOrd="1" destOrd="0" presId="urn:microsoft.com/office/officeart/2005/8/layout/hierarchy1"/>
    <dgm:cxn modelId="{2B5CF433-751D-9C4F-A231-8F6DB4999D33}" type="presParOf" srcId="{8EE9205B-8026-FE42-809F-F862B8542316}" destId="{64895F2B-714E-6E4D-8F1F-0F1AF6814E74}" srcOrd="0" destOrd="0" presId="urn:microsoft.com/office/officeart/2005/8/layout/hierarchy1"/>
    <dgm:cxn modelId="{5666DB3E-C219-DF4B-A497-5987B134D80B}" type="presParOf" srcId="{64895F2B-714E-6E4D-8F1F-0F1AF6814E74}" destId="{CCCCF559-BBFC-5F4B-9538-D73DEF82F9B9}" srcOrd="0" destOrd="0" presId="urn:microsoft.com/office/officeart/2005/8/layout/hierarchy1"/>
    <dgm:cxn modelId="{D3B14E32-5ED6-ED42-9DEE-34CC6CADFB8F}" type="presParOf" srcId="{64895F2B-714E-6E4D-8F1F-0F1AF6814E74}" destId="{4C3CC628-6AC6-AE45-8EFA-F2D856E64D81}" srcOrd="1" destOrd="0" presId="urn:microsoft.com/office/officeart/2005/8/layout/hierarchy1"/>
    <dgm:cxn modelId="{7341239E-767F-254C-9D04-D1ADB72FD5FA}" type="presParOf" srcId="{8EE9205B-8026-FE42-809F-F862B8542316}" destId="{E19808B6-0911-244D-B411-491DE25A5354}" srcOrd="1" destOrd="0" presId="urn:microsoft.com/office/officeart/2005/8/layout/hierarchy1"/>
    <dgm:cxn modelId="{7F647565-2C92-1B47-B732-9A09D08EACCD}" type="presParOf" srcId="{E19808B6-0911-244D-B411-491DE25A5354}" destId="{6ADC23E1-FA76-F14D-ABBF-51A4E7D1AD22}" srcOrd="0" destOrd="0" presId="urn:microsoft.com/office/officeart/2005/8/layout/hierarchy1"/>
    <dgm:cxn modelId="{1A9D8044-A93F-1E4E-A294-9822607064A3}" type="presParOf" srcId="{E19808B6-0911-244D-B411-491DE25A5354}" destId="{3D2D2050-8CA5-1143-BA8D-9A25DAACAD06}" srcOrd="1" destOrd="0" presId="urn:microsoft.com/office/officeart/2005/8/layout/hierarchy1"/>
    <dgm:cxn modelId="{7F512601-2A1E-9E42-A968-708F895FCACC}" type="presParOf" srcId="{3D2D2050-8CA5-1143-BA8D-9A25DAACAD06}" destId="{4D2FF83E-E84F-F940-A2E4-128FFDECC6C5}" srcOrd="0" destOrd="0" presId="urn:microsoft.com/office/officeart/2005/8/layout/hierarchy1"/>
    <dgm:cxn modelId="{81751B3A-8BB1-684C-B98B-AE001F4A95D2}" type="presParOf" srcId="{4D2FF83E-E84F-F940-A2E4-128FFDECC6C5}" destId="{B2A1A099-36B2-E843-9C12-9647B0035F49}" srcOrd="0" destOrd="0" presId="urn:microsoft.com/office/officeart/2005/8/layout/hierarchy1"/>
    <dgm:cxn modelId="{FB916208-3781-2B44-A20B-98FA79B15F22}" type="presParOf" srcId="{4D2FF83E-E84F-F940-A2E4-128FFDECC6C5}" destId="{E72855FD-A8FC-6B46-9B55-97E4DAD45AA1}" srcOrd="1" destOrd="0" presId="urn:microsoft.com/office/officeart/2005/8/layout/hierarchy1"/>
    <dgm:cxn modelId="{06111506-6BC2-204D-B539-4D583E73B7FB}" type="presParOf" srcId="{3D2D2050-8CA5-1143-BA8D-9A25DAACAD06}" destId="{D7EFBBFE-933C-2E49-8212-946B5AE0E07F}" srcOrd="1" destOrd="0" presId="urn:microsoft.com/office/officeart/2005/8/layout/hierarchy1"/>
    <dgm:cxn modelId="{AFCF633F-B462-0443-8185-AF1745D38433}" type="presParOf" srcId="{E19808B6-0911-244D-B411-491DE25A5354}" destId="{09041FED-800E-FE48-BF0E-1E7E57194101}" srcOrd="2" destOrd="0" presId="urn:microsoft.com/office/officeart/2005/8/layout/hierarchy1"/>
    <dgm:cxn modelId="{9E47A2D7-46E5-5E41-966C-13539F0426CA}" type="presParOf" srcId="{E19808B6-0911-244D-B411-491DE25A5354}" destId="{30273543-F3CC-8349-B782-1456855CCA29}" srcOrd="3" destOrd="0" presId="urn:microsoft.com/office/officeart/2005/8/layout/hierarchy1"/>
    <dgm:cxn modelId="{7B94924E-144C-C845-8696-25AFD42D8BF3}" type="presParOf" srcId="{30273543-F3CC-8349-B782-1456855CCA29}" destId="{7B90401A-25DB-AC4F-BB2A-16D3368BCD4E}" srcOrd="0" destOrd="0" presId="urn:microsoft.com/office/officeart/2005/8/layout/hierarchy1"/>
    <dgm:cxn modelId="{89340C98-CFA9-3047-B275-354A804E8741}" type="presParOf" srcId="{7B90401A-25DB-AC4F-BB2A-16D3368BCD4E}" destId="{920B16CD-4076-4E43-9A66-9A4896939FE5}" srcOrd="0" destOrd="0" presId="urn:microsoft.com/office/officeart/2005/8/layout/hierarchy1"/>
    <dgm:cxn modelId="{44465E71-D086-2A4F-8CD5-B803160E86EE}" type="presParOf" srcId="{7B90401A-25DB-AC4F-BB2A-16D3368BCD4E}" destId="{4158F18A-E85B-E644-A684-EE52D012534C}" srcOrd="1" destOrd="0" presId="urn:microsoft.com/office/officeart/2005/8/layout/hierarchy1"/>
    <dgm:cxn modelId="{CF399D34-7FB0-E945-B61A-1B2CF087B937}" type="presParOf" srcId="{30273543-F3CC-8349-B782-1456855CCA29}" destId="{4387C51C-C28F-BB4F-95FE-263D3C00EED1}" srcOrd="1" destOrd="0" presId="urn:microsoft.com/office/officeart/2005/8/layout/hierarchy1"/>
    <dgm:cxn modelId="{4E030638-6268-1943-8893-8AD2B61AADAF}" type="presParOf" srcId="{E19808B6-0911-244D-B411-491DE25A5354}" destId="{78D3FA6E-2206-8147-8EAB-C6D6624D0574}" srcOrd="4" destOrd="0" presId="urn:microsoft.com/office/officeart/2005/8/layout/hierarchy1"/>
    <dgm:cxn modelId="{780A0B9B-D2C8-6B40-9610-AF92965FF439}" type="presParOf" srcId="{E19808B6-0911-244D-B411-491DE25A5354}" destId="{47A6BC0D-542B-CA43-9128-6D1CAFC1B0F8}" srcOrd="5" destOrd="0" presId="urn:microsoft.com/office/officeart/2005/8/layout/hierarchy1"/>
    <dgm:cxn modelId="{67452587-4D61-684A-90E0-2F7CA7F8BE66}" type="presParOf" srcId="{47A6BC0D-542B-CA43-9128-6D1CAFC1B0F8}" destId="{EEE6A681-6D74-914B-808F-8C1852946589}" srcOrd="0" destOrd="0" presId="urn:microsoft.com/office/officeart/2005/8/layout/hierarchy1"/>
    <dgm:cxn modelId="{69F2D180-94BE-B446-8939-110390078709}" type="presParOf" srcId="{EEE6A681-6D74-914B-808F-8C1852946589}" destId="{39815EA9-6C5B-9342-8DF8-DCA5E38657EA}" srcOrd="0" destOrd="0" presId="urn:microsoft.com/office/officeart/2005/8/layout/hierarchy1"/>
    <dgm:cxn modelId="{478A41DD-7095-EA4E-ADBD-082C272A94DF}" type="presParOf" srcId="{EEE6A681-6D74-914B-808F-8C1852946589}" destId="{CBB0BDFE-988E-3F4D-9022-B324E9CE3253}" srcOrd="1" destOrd="0" presId="urn:microsoft.com/office/officeart/2005/8/layout/hierarchy1"/>
    <dgm:cxn modelId="{1DD58508-9437-A94C-A3E7-582F7853BE8F}" type="presParOf" srcId="{47A6BC0D-542B-CA43-9128-6D1CAFC1B0F8}" destId="{3780D178-7B9F-4D40-9467-F35712488960}" srcOrd="1" destOrd="0" presId="urn:microsoft.com/office/officeart/2005/8/layout/hierarchy1"/>
    <dgm:cxn modelId="{E8B705C2-102E-CF41-9B19-05AA5C42FA0F}" type="presParOf" srcId="{BCA7EAD4-B3C2-8045-A906-B359BD7A2809}" destId="{44D3A16C-B89A-C44E-ACA6-DEAA5613EC8F}" srcOrd="2" destOrd="0" presId="urn:microsoft.com/office/officeart/2005/8/layout/hierarchy1"/>
    <dgm:cxn modelId="{EAA76F82-6E12-3A46-A9A9-0E8154A83456}" type="presParOf" srcId="{BCA7EAD4-B3C2-8045-A906-B359BD7A2809}" destId="{15A3F59A-4461-DE4E-89E1-281012F2E32D}" srcOrd="3" destOrd="0" presId="urn:microsoft.com/office/officeart/2005/8/layout/hierarchy1"/>
    <dgm:cxn modelId="{382D83B9-CE7D-0D4A-8C8A-CD20F37061FE}" type="presParOf" srcId="{15A3F59A-4461-DE4E-89E1-281012F2E32D}" destId="{8E564A85-3B3C-7D41-A6CE-49E16150B10F}" srcOrd="0" destOrd="0" presId="urn:microsoft.com/office/officeart/2005/8/layout/hierarchy1"/>
    <dgm:cxn modelId="{E48D4066-F7A4-0F49-9CCE-ED7EE0ECF0FE}" type="presParOf" srcId="{8E564A85-3B3C-7D41-A6CE-49E16150B10F}" destId="{70596C4E-E065-9E4A-B0DA-F6BA8EC17799}" srcOrd="0" destOrd="0" presId="urn:microsoft.com/office/officeart/2005/8/layout/hierarchy1"/>
    <dgm:cxn modelId="{3271E0AA-CB34-EA47-ACA7-4FDB17A75CBD}" type="presParOf" srcId="{8E564A85-3B3C-7D41-A6CE-49E16150B10F}" destId="{C5C32162-68A9-3249-BAF1-7065C692D3AD}" srcOrd="1" destOrd="0" presId="urn:microsoft.com/office/officeart/2005/8/layout/hierarchy1"/>
    <dgm:cxn modelId="{40B070CD-D55A-4A4C-84C7-97788DD02ADC}" type="presParOf" srcId="{15A3F59A-4461-DE4E-89E1-281012F2E32D}" destId="{D86862E7-B656-5B43-8ED2-473B54148845}" srcOrd="1" destOrd="0" presId="urn:microsoft.com/office/officeart/2005/8/layout/hierarchy1"/>
    <dgm:cxn modelId="{D7B4B193-C702-B847-9C03-A2F935F33964}" type="presParOf" srcId="{BCA7EAD4-B3C2-8045-A906-B359BD7A2809}" destId="{C9846577-BFE7-8143-BA75-8BF0F7D70A6D}" srcOrd="4" destOrd="0" presId="urn:microsoft.com/office/officeart/2005/8/layout/hierarchy1"/>
    <dgm:cxn modelId="{774AC578-2BA0-7D47-BC74-580FFBB26D82}" type="presParOf" srcId="{BCA7EAD4-B3C2-8045-A906-B359BD7A2809}" destId="{11AFA1E0-5FA5-6B42-B90F-28DA45DCC378}" srcOrd="5" destOrd="0" presId="urn:microsoft.com/office/officeart/2005/8/layout/hierarchy1"/>
    <dgm:cxn modelId="{A43C6750-130E-1344-B163-A409E194D350}" type="presParOf" srcId="{11AFA1E0-5FA5-6B42-B90F-28DA45DCC378}" destId="{4560FC2C-FAF1-9147-A9B9-71F2EEBF9B23}" srcOrd="0" destOrd="0" presId="urn:microsoft.com/office/officeart/2005/8/layout/hierarchy1"/>
    <dgm:cxn modelId="{0B400149-7584-DE4C-9599-40AF9D92C99B}" type="presParOf" srcId="{4560FC2C-FAF1-9147-A9B9-71F2EEBF9B23}" destId="{60430282-3487-F84A-B892-CB17185FA54F}" srcOrd="0" destOrd="0" presId="urn:microsoft.com/office/officeart/2005/8/layout/hierarchy1"/>
    <dgm:cxn modelId="{277D371C-8000-CA4C-8D7D-E08431E4718E}" type="presParOf" srcId="{4560FC2C-FAF1-9147-A9B9-71F2EEBF9B23}" destId="{B090DA8D-0BF3-8541-8DF2-8BA376E665A5}" srcOrd="1" destOrd="0" presId="urn:microsoft.com/office/officeart/2005/8/layout/hierarchy1"/>
    <dgm:cxn modelId="{B5AABF56-8FF4-1D4E-9723-4B2A101436ED}" type="presParOf" srcId="{11AFA1E0-5FA5-6B42-B90F-28DA45DCC378}" destId="{4EB57773-9623-5B4A-81A6-1844E36054CC}" srcOrd="1" destOrd="0" presId="urn:microsoft.com/office/officeart/2005/8/layout/hierarchy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99B626-93FA-4362-9BC6-10F4D914510C}" type="doc">
      <dgm:prSet loTypeId="urn:microsoft.com/office/officeart/2005/8/layout/arrow2" loCatId="process" qsTypeId="urn:microsoft.com/office/officeart/2005/8/quickstyle/3d1" qsCatId="3D" csTypeId="urn:microsoft.com/office/officeart/2005/8/colors/accent1_2#3" csCatId="accent1" phldr="1"/>
      <dgm:spPr/>
    </dgm:pt>
    <dgm:pt modelId="{AC1076B4-CD46-43EA-869B-0C1F051EBC60}">
      <dgm:prSet phldrT="[Testo]" custT="1"/>
      <dgm:spPr>
        <a:noFill/>
      </dgm:spPr>
      <dgm:t>
        <a:bodyPr/>
        <a:lstStyle/>
        <a:p>
          <a:pPr algn="ctr"/>
          <a:r>
            <a:rPr lang="it-IT" sz="2000" b="1" cap="small" baseline="0" dirty="0" err="1" smtClean="0">
              <a:solidFill>
                <a:srgbClr val="000090"/>
              </a:solidFill>
              <a:effectLst>
                <a:outerShdw blurRad="38100" dist="38100" dir="2700000" algn="tl">
                  <a:srgbClr val="000000">
                    <a:alpha val="43137"/>
                  </a:srgbClr>
                </a:outerShdw>
              </a:effectLst>
              <a:latin typeface="Calibri"/>
              <a:cs typeface="Calibri"/>
            </a:rPr>
            <a:t>Eage</a:t>
          </a:r>
          <a:r>
            <a:rPr lang="it-IT" sz="2000" b="1" cap="small" baseline="0" dirty="0" smtClean="0">
              <a:solidFill>
                <a:srgbClr val="000090"/>
              </a:solidFill>
              <a:effectLst>
                <a:outerShdw blurRad="38100" dist="38100" dir="2700000" algn="tl">
                  <a:srgbClr val="000000">
                    <a:alpha val="43137"/>
                  </a:srgbClr>
                </a:outerShdw>
              </a:effectLst>
              <a:latin typeface="Calibri"/>
              <a:cs typeface="Calibri"/>
            </a:rPr>
            <a:t> </a:t>
          </a:r>
          <a:r>
            <a:rPr lang="it-IT" sz="2000" b="1" cap="small" baseline="0" dirty="0" err="1" smtClean="0">
              <a:solidFill>
                <a:srgbClr val="000090"/>
              </a:solidFill>
              <a:effectLst>
                <a:outerShdw blurRad="38100" dist="38100" dir="2700000" algn="tl">
                  <a:srgbClr val="000000">
                    <a:alpha val="43137"/>
                  </a:srgbClr>
                </a:outerShdw>
              </a:effectLst>
              <a:latin typeface="Calibri"/>
              <a:cs typeface="Calibri"/>
            </a:rPr>
            <a:t>Index</a:t>
          </a:r>
          <a:endParaRPr lang="it-IT" sz="2000" b="1" cap="small" baseline="0" dirty="0" smtClean="0">
            <a:solidFill>
              <a:srgbClr val="000090"/>
            </a:solidFill>
            <a:effectLst>
              <a:outerShdw blurRad="38100" dist="38100" dir="2700000" algn="tl">
                <a:srgbClr val="000000">
                  <a:alpha val="43137"/>
                </a:srgbClr>
              </a:outerShdw>
            </a:effectLst>
            <a:latin typeface="Calibri"/>
            <a:cs typeface="Calibri"/>
          </a:endParaRPr>
        </a:p>
        <a:p>
          <a:pPr algn="ctr"/>
          <a:r>
            <a:rPr lang="it-IT" sz="1600" dirty="0" smtClean="0">
              <a:solidFill>
                <a:srgbClr val="000090"/>
              </a:solidFill>
              <a:latin typeface="Calibri"/>
              <a:cs typeface="Calibri"/>
            </a:rPr>
            <a:t>Autovalutazione dell’integrazione di genere nel SGSL</a:t>
          </a:r>
          <a:endParaRPr lang="it-IT" sz="1600" dirty="0">
            <a:solidFill>
              <a:srgbClr val="000090"/>
            </a:solidFill>
            <a:latin typeface="Calibri"/>
            <a:cs typeface="Calibri"/>
          </a:endParaRPr>
        </a:p>
      </dgm:t>
    </dgm:pt>
    <dgm:pt modelId="{0A01A33F-AA6C-4B7E-8E3D-E38EE221B25A}" type="parTrans" cxnId="{934A0F1F-58DF-4FA1-B678-E69A89DF5437}">
      <dgm:prSet/>
      <dgm:spPr/>
      <dgm:t>
        <a:bodyPr/>
        <a:lstStyle/>
        <a:p>
          <a:endParaRPr lang="it-IT"/>
        </a:p>
      </dgm:t>
    </dgm:pt>
    <dgm:pt modelId="{359C4071-658F-4D7B-A36C-D3D3A87E7DF9}" type="sibTrans" cxnId="{934A0F1F-58DF-4FA1-B678-E69A89DF5437}">
      <dgm:prSet/>
      <dgm:spPr/>
      <dgm:t>
        <a:bodyPr/>
        <a:lstStyle/>
        <a:p>
          <a:endParaRPr lang="it-IT"/>
        </a:p>
      </dgm:t>
    </dgm:pt>
    <dgm:pt modelId="{31DA23A1-CBB2-4A67-9C2F-76ECE5F3F44C}" type="pres">
      <dgm:prSet presAssocID="{5799B626-93FA-4362-9BC6-10F4D914510C}" presName="arrowDiagram" presStyleCnt="0">
        <dgm:presLayoutVars>
          <dgm:chMax val="5"/>
          <dgm:dir/>
          <dgm:resizeHandles val="exact"/>
        </dgm:presLayoutVars>
      </dgm:prSet>
      <dgm:spPr/>
    </dgm:pt>
    <dgm:pt modelId="{31A5EDCE-2B12-46A6-AAD8-49B147DF7BCF}" type="pres">
      <dgm:prSet presAssocID="{5799B626-93FA-4362-9BC6-10F4D914510C}" presName="arrow" presStyleLbl="bgShp" presStyleIdx="0" presStyleCnt="1" custScaleY="111038" custLinFactNeighborX="3922" custLinFactNeighborY="-4727"/>
      <dgm:spPr/>
    </dgm:pt>
    <dgm:pt modelId="{9FD4F2E4-EA00-4CCE-A16D-06A13A7CC36F}" type="pres">
      <dgm:prSet presAssocID="{5799B626-93FA-4362-9BC6-10F4D914510C}" presName="arrowDiagram1" presStyleCnt="0">
        <dgm:presLayoutVars>
          <dgm:bulletEnabled val="1"/>
        </dgm:presLayoutVars>
      </dgm:prSet>
      <dgm:spPr/>
    </dgm:pt>
    <dgm:pt modelId="{897AB26B-9763-44AC-A982-CDBE91AD74A5}" type="pres">
      <dgm:prSet presAssocID="{AC1076B4-CD46-43EA-869B-0C1F051EBC60}" presName="bullet1" presStyleLbl="node1" presStyleIdx="0" presStyleCnt="1" custLinFactX="-100000" custLinFactNeighborX="-120270" custLinFactNeighborY="12448"/>
      <dgm:spPr/>
    </dgm:pt>
    <dgm:pt modelId="{2F539A51-777B-41D7-B119-DA0E1D5D536C}" type="pres">
      <dgm:prSet presAssocID="{AC1076B4-CD46-43EA-869B-0C1F051EBC60}" presName="textBox1" presStyleLbl="revTx" presStyleIdx="0" presStyleCnt="1" custScaleX="229270" custScaleY="71028" custLinFactNeighborX="11111" custLinFactNeighborY="0">
        <dgm:presLayoutVars>
          <dgm:bulletEnabled val="1"/>
        </dgm:presLayoutVars>
      </dgm:prSet>
      <dgm:spPr/>
      <dgm:t>
        <a:bodyPr/>
        <a:lstStyle/>
        <a:p>
          <a:endParaRPr lang="it-IT"/>
        </a:p>
      </dgm:t>
    </dgm:pt>
  </dgm:ptLst>
  <dgm:cxnLst>
    <dgm:cxn modelId="{934A0F1F-58DF-4FA1-B678-E69A89DF5437}" srcId="{5799B626-93FA-4362-9BC6-10F4D914510C}" destId="{AC1076B4-CD46-43EA-869B-0C1F051EBC60}" srcOrd="0" destOrd="0" parTransId="{0A01A33F-AA6C-4B7E-8E3D-E38EE221B25A}" sibTransId="{359C4071-658F-4D7B-A36C-D3D3A87E7DF9}"/>
    <dgm:cxn modelId="{B2BC4F0F-F3F9-4493-B665-15A5548F8A50}" type="presOf" srcId="{AC1076B4-CD46-43EA-869B-0C1F051EBC60}" destId="{2F539A51-777B-41D7-B119-DA0E1D5D536C}" srcOrd="0" destOrd="0" presId="urn:microsoft.com/office/officeart/2005/8/layout/arrow2"/>
    <dgm:cxn modelId="{8B4C9643-ECCE-4850-B81F-C9449CF83422}" type="presOf" srcId="{5799B626-93FA-4362-9BC6-10F4D914510C}" destId="{31DA23A1-CBB2-4A67-9C2F-76ECE5F3F44C}" srcOrd="0" destOrd="0" presId="urn:microsoft.com/office/officeart/2005/8/layout/arrow2"/>
    <dgm:cxn modelId="{3413C836-9137-4F3F-80A8-3315D9474993}" type="presParOf" srcId="{31DA23A1-CBB2-4A67-9C2F-76ECE5F3F44C}" destId="{31A5EDCE-2B12-46A6-AAD8-49B147DF7BCF}" srcOrd="0" destOrd="0" presId="urn:microsoft.com/office/officeart/2005/8/layout/arrow2"/>
    <dgm:cxn modelId="{4A31D12B-2A39-4AA7-8FE3-65B0C04932EB}" type="presParOf" srcId="{31DA23A1-CBB2-4A67-9C2F-76ECE5F3F44C}" destId="{9FD4F2E4-EA00-4CCE-A16D-06A13A7CC36F}" srcOrd="1" destOrd="0" presId="urn:microsoft.com/office/officeart/2005/8/layout/arrow2"/>
    <dgm:cxn modelId="{6F3E36E5-C613-4ABA-BAB3-E9DDB47F5E18}" type="presParOf" srcId="{9FD4F2E4-EA00-4CCE-A16D-06A13A7CC36F}" destId="{897AB26B-9763-44AC-A982-CDBE91AD74A5}" srcOrd="0" destOrd="0" presId="urn:microsoft.com/office/officeart/2005/8/layout/arrow2"/>
    <dgm:cxn modelId="{279C2104-2372-4A6E-BF7A-84A3634687B0}" type="presParOf" srcId="{9FD4F2E4-EA00-4CCE-A16D-06A13A7CC36F}" destId="{2F539A51-777B-41D7-B119-DA0E1D5D536C}" srcOrd="1"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0FD2FF-3A68-450D-9166-4C33A6A1B92D}" type="doc">
      <dgm:prSet loTypeId="urn:microsoft.com/office/officeart/2005/8/layout/funnel1" loCatId="relationship" qsTypeId="urn:microsoft.com/office/officeart/2005/8/quickstyle/3d1" qsCatId="3D" csTypeId="urn:microsoft.com/office/officeart/2005/8/colors/accent1_2#5" csCatId="accent1" phldr="1"/>
      <dgm:spPr/>
      <dgm:t>
        <a:bodyPr/>
        <a:lstStyle/>
        <a:p>
          <a:endParaRPr lang="it-IT"/>
        </a:p>
      </dgm:t>
    </dgm:pt>
    <dgm:pt modelId="{D4BACFF2-89C2-42F8-BDCE-99B70FA9B384}">
      <dgm:prSet phldrT="[Testo]"/>
      <dgm:spPr/>
      <dgm:t>
        <a:bodyPr/>
        <a:lstStyle/>
        <a:p>
          <a:r>
            <a:rPr lang="it-IT" dirty="0" smtClean="0"/>
            <a:t>Esiti di salute</a:t>
          </a:r>
          <a:endParaRPr lang="it-IT" dirty="0"/>
        </a:p>
      </dgm:t>
    </dgm:pt>
    <dgm:pt modelId="{86D92158-483D-491D-A903-B60FBB488123}" type="parTrans" cxnId="{6B80FC3C-C499-40FA-8C30-8261EB403B98}">
      <dgm:prSet/>
      <dgm:spPr/>
      <dgm:t>
        <a:bodyPr/>
        <a:lstStyle/>
        <a:p>
          <a:endParaRPr lang="it-IT"/>
        </a:p>
      </dgm:t>
    </dgm:pt>
    <dgm:pt modelId="{D8399AF9-EC6D-49F1-B146-3E7501A6E7AA}" type="sibTrans" cxnId="{6B80FC3C-C499-40FA-8C30-8261EB403B98}">
      <dgm:prSet/>
      <dgm:spPr/>
      <dgm:t>
        <a:bodyPr/>
        <a:lstStyle/>
        <a:p>
          <a:endParaRPr lang="it-IT"/>
        </a:p>
      </dgm:t>
    </dgm:pt>
    <dgm:pt modelId="{7AE4BDC4-8379-4E18-9AEB-B7DA65BF51A2}">
      <dgm:prSet phldrT="[Testo]" custT="1"/>
      <dgm:spPr/>
      <dgm:t>
        <a:bodyPr/>
        <a:lstStyle/>
        <a:p>
          <a:r>
            <a:rPr lang="it-IT" sz="1100" dirty="0" smtClean="0"/>
            <a:t>Perso-nale</a:t>
          </a:r>
          <a:endParaRPr lang="it-IT" sz="1100" dirty="0"/>
        </a:p>
      </dgm:t>
    </dgm:pt>
    <dgm:pt modelId="{249D4815-23D8-47D2-B5AF-F5EDB2480BD9}" type="parTrans" cxnId="{319AE3B0-96C1-49C5-B3EE-22A2D4BF8F3D}">
      <dgm:prSet/>
      <dgm:spPr/>
      <dgm:t>
        <a:bodyPr/>
        <a:lstStyle/>
        <a:p>
          <a:endParaRPr lang="it-IT"/>
        </a:p>
      </dgm:t>
    </dgm:pt>
    <dgm:pt modelId="{19BC8677-6F4E-4104-8DD4-057FDE1E9D24}" type="sibTrans" cxnId="{319AE3B0-96C1-49C5-B3EE-22A2D4BF8F3D}">
      <dgm:prSet/>
      <dgm:spPr/>
      <dgm:t>
        <a:bodyPr/>
        <a:lstStyle/>
        <a:p>
          <a:endParaRPr lang="it-IT"/>
        </a:p>
      </dgm:t>
    </dgm:pt>
    <dgm:pt modelId="{69CBE5F1-ADF4-4D00-B7D5-973055950D8E}">
      <dgm:prSet phldrT="[Testo]" custT="1"/>
      <dgm:spPr/>
      <dgm:t>
        <a:bodyPr/>
        <a:lstStyle/>
        <a:p>
          <a:r>
            <a:rPr lang="it-IT" sz="1100" dirty="0" smtClean="0"/>
            <a:t>Forma-zione</a:t>
          </a:r>
          <a:endParaRPr lang="it-IT" sz="1100" dirty="0"/>
        </a:p>
      </dgm:t>
    </dgm:pt>
    <dgm:pt modelId="{C2003E6E-DD3C-4485-BF73-93676621F477}" type="parTrans" cxnId="{3C4DF514-293C-4FF6-80F1-054379633747}">
      <dgm:prSet/>
      <dgm:spPr/>
      <dgm:t>
        <a:bodyPr/>
        <a:lstStyle/>
        <a:p>
          <a:endParaRPr lang="it-IT"/>
        </a:p>
      </dgm:t>
    </dgm:pt>
    <dgm:pt modelId="{10544E5F-F83A-46ED-BE32-CA5C02701304}" type="sibTrans" cxnId="{3C4DF514-293C-4FF6-80F1-054379633747}">
      <dgm:prSet/>
      <dgm:spPr/>
      <dgm:t>
        <a:bodyPr/>
        <a:lstStyle/>
        <a:p>
          <a:endParaRPr lang="it-IT"/>
        </a:p>
      </dgm:t>
    </dgm:pt>
    <dgm:pt modelId="{EB8C1B29-97D0-4A96-843C-E1FDA11AC76B}">
      <dgm:prSet phldrT="[Testo]" custT="1"/>
      <dgm:spPr/>
      <dgm:t>
        <a:bodyPr/>
        <a:lstStyle/>
        <a:p>
          <a:r>
            <a:rPr lang="it-IT" sz="1400" dirty="0" smtClean="0">
              <a:solidFill>
                <a:srgbClr val="000090"/>
              </a:solidFill>
            </a:rPr>
            <a:t>Data base </a:t>
          </a:r>
        </a:p>
        <a:p>
          <a:r>
            <a:rPr lang="it-IT" sz="1400" dirty="0" smtClean="0">
              <a:solidFill>
                <a:srgbClr val="000090"/>
              </a:solidFill>
            </a:rPr>
            <a:t>aziendale</a:t>
          </a:r>
          <a:endParaRPr lang="it-IT" sz="1400" dirty="0">
            <a:solidFill>
              <a:srgbClr val="000090"/>
            </a:solidFill>
          </a:endParaRPr>
        </a:p>
      </dgm:t>
    </dgm:pt>
    <dgm:pt modelId="{F49C9288-BEE5-4B7A-9A79-6F984DC59FD8}" type="parTrans" cxnId="{188794F1-168A-4D01-8B4A-641C24C5C2DB}">
      <dgm:prSet/>
      <dgm:spPr/>
      <dgm:t>
        <a:bodyPr/>
        <a:lstStyle/>
        <a:p>
          <a:endParaRPr lang="it-IT"/>
        </a:p>
      </dgm:t>
    </dgm:pt>
    <dgm:pt modelId="{4E25336C-655D-4077-BCA7-05A10D6B6FB9}" type="sibTrans" cxnId="{188794F1-168A-4D01-8B4A-641C24C5C2DB}">
      <dgm:prSet/>
      <dgm:spPr/>
      <dgm:t>
        <a:bodyPr/>
        <a:lstStyle/>
        <a:p>
          <a:endParaRPr lang="it-IT"/>
        </a:p>
      </dgm:t>
    </dgm:pt>
    <dgm:pt modelId="{EB3DEE4F-1259-4E17-8150-46ABC8ECB814}">
      <dgm:prSet phldrT="[Testo]" custLinFactNeighborX="1667" custLinFactNeighborY="55068"/>
      <dgm:spPr/>
      <dgm:t>
        <a:bodyPr/>
        <a:lstStyle/>
        <a:p>
          <a:endParaRPr lang="it-IT" dirty="0"/>
        </a:p>
      </dgm:t>
    </dgm:pt>
    <dgm:pt modelId="{884B4C18-A2D0-4800-B0DC-B78AC860E277}" type="parTrans" cxnId="{C334F1DD-DB74-4BFE-81FF-CF884CAF9997}">
      <dgm:prSet/>
      <dgm:spPr/>
      <dgm:t>
        <a:bodyPr/>
        <a:lstStyle/>
        <a:p>
          <a:endParaRPr lang="it-IT"/>
        </a:p>
      </dgm:t>
    </dgm:pt>
    <dgm:pt modelId="{D6DEEEEE-2339-4CF1-8E4C-92CDA8F02419}" type="sibTrans" cxnId="{C334F1DD-DB74-4BFE-81FF-CF884CAF9997}">
      <dgm:prSet/>
      <dgm:spPr/>
      <dgm:t>
        <a:bodyPr/>
        <a:lstStyle/>
        <a:p>
          <a:endParaRPr lang="it-IT"/>
        </a:p>
      </dgm:t>
    </dgm:pt>
    <dgm:pt modelId="{CC44C5BB-D9CB-4142-B6BE-16DCC851B073}" type="pres">
      <dgm:prSet presAssocID="{130FD2FF-3A68-450D-9166-4C33A6A1B92D}" presName="Name0" presStyleCnt="0">
        <dgm:presLayoutVars>
          <dgm:chMax val="4"/>
          <dgm:resizeHandles val="exact"/>
        </dgm:presLayoutVars>
      </dgm:prSet>
      <dgm:spPr/>
      <dgm:t>
        <a:bodyPr/>
        <a:lstStyle/>
        <a:p>
          <a:endParaRPr lang="it-IT"/>
        </a:p>
      </dgm:t>
    </dgm:pt>
    <dgm:pt modelId="{01422544-2FA8-429C-8741-0013AB60A5A1}" type="pres">
      <dgm:prSet presAssocID="{130FD2FF-3A68-450D-9166-4C33A6A1B92D}" presName="ellipse" presStyleLbl="trBgShp" presStyleIdx="0" presStyleCnt="1"/>
      <dgm:spPr>
        <a:noFill/>
      </dgm:spPr>
      <dgm:t>
        <a:bodyPr/>
        <a:lstStyle/>
        <a:p>
          <a:endParaRPr lang="it-IT"/>
        </a:p>
      </dgm:t>
    </dgm:pt>
    <dgm:pt modelId="{5E7B209A-E60F-4AA9-9DE1-6916CD765ACF}" type="pres">
      <dgm:prSet presAssocID="{130FD2FF-3A68-450D-9166-4C33A6A1B92D}" presName="arrow1" presStyleLbl="fgShp" presStyleIdx="0" presStyleCnt="1" custAng="19579464" custScaleX="114754" custScaleY="144861" custLinFactX="72101" custLinFactY="100000" custLinFactNeighborX="100000" custLinFactNeighborY="121742"/>
      <dgm:spPr/>
    </dgm:pt>
    <dgm:pt modelId="{8761B4F8-E98A-4CC9-97AC-5036469BA59B}" type="pres">
      <dgm:prSet presAssocID="{130FD2FF-3A68-450D-9166-4C33A6A1B92D}" presName="rectangle" presStyleLbl="revTx" presStyleIdx="0" presStyleCnt="1" custLinFactNeighborX="26301" custLinFactNeighborY="-41563">
        <dgm:presLayoutVars>
          <dgm:bulletEnabled val="1"/>
        </dgm:presLayoutVars>
      </dgm:prSet>
      <dgm:spPr/>
      <dgm:t>
        <a:bodyPr/>
        <a:lstStyle/>
        <a:p>
          <a:endParaRPr lang="it-IT"/>
        </a:p>
      </dgm:t>
    </dgm:pt>
    <dgm:pt modelId="{0DDC24CE-4D9E-4D72-B4AC-0E1DB76F7E1D}" type="pres">
      <dgm:prSet presAssocID="{7AE4BDC4-8379-4E18-9AEB-B7DA65BF51A2}" presName="item1" presStyleLbl="node1" presStyleIdx="0" presStyleCnt="3" custLinFactNeighborX="13353" custLinFactNeighborY="9523">
        <dgm:presLayoutVars>
          <dgm:bulletEnabled val="1"/>
        </dgm:presLayoutVars>
      </dgm:prSet>
      <dgm:spPr/>
      <dgm:t>
        <a:bodyPr/>
        <a:lstStyle/>
        <a:p>
          <a:endParaRPr lang="it-IT"/>
        </a:p>
      </dgm:t>
    </dgm:pt>
    <dgm:pt modelId="{0F354B49-5812-4297-B059-A44A9BBD49C7}" type="pres">
      <dgm:prSet presAssocID="{69CBE5F1-ADF4-4D00-B7D5-973055950D8E}" presName="item2" presStyleLbl="node1" presStyleIdx="1" presStyleCnt="3" custLinFactNeighborX="37522" custLinFactNeighborY="1090">
        <dgm:presLayoutVars>
          <dgm:bulletEnabled val="1"/>
        </dgm:presLayoutVars>
      </dgm:prSet>
      <dgm:spPr/>
      <dgm:t>
        <a:bodyPr/>
        <a:lstStyle/>
        <a:p>
          <a:endParaRPr lang="it-IT"/>
        </a:p>
      </dgm:t>
    </dgm:pt>
    <dgm:pt modelId="{6F96FB8F-260C-4333-A839-E97B05989583}" type="pres">
      <dgm:prSet presAssocID="{EB8C1B29-97D0-4A96-843C-E1FDA11AC76B}" presName="item3" presStyleLbl="node1" presStyleIdx="2" presStyleCnt="3" custScaleY="98077" custLinFactNeighborX="75168" custLinFactNeighborY="49727">
        <dgm:presLayoutVars>
          <dgm:bulletEnabled val="1"/>
        </dgm:presLayoutVars>
      </dgm:prSet>
      <dgm:spPr/>
      <dgm:t>
        <a:bodyPr/>
        <a:lstStyle/>
        <a:p>
          <a:endParaRPr lang="it-IT"/>
        </a:p>
      </dgm:t>
    </dgm:pt>
    <dgm:pt modelId="{F8B087C7-9589-45BB-BB29-82357C4A2891}" type="pres">
      <dgm:prSet presAssocID="{130FD2FF-3A68-450D-9166-4C33A6A1B92D}" presName="funnel" presStyleLbl="trAlignAcc1" presStyleIdx="0" presStyleCnt="1" custAng="20353978" custLinFactNeighborX="15862" custLinFactNeighborY="24947"/>
      <dgm:spPr/>
      <dgm:t>
        <a:bodyPr/>
        <a:lstStyle/>
        <a:p>
          <a:endParaRPr lang="it-IT"/>
        </a:p>
      </dgm:t>
    </dgm:pt>
  </dgm:ptLst>
  <dgm:cxnLst>
    <dgm:cxn modelId="{3C4DF514-293C-4FF6-80F1-054379633747}" srcId="{130FD2FF-3A68-450D-9166-4C33A6A1B92D}" destId="{69CBE5F1-ADF4-4D00-B7D5-973055950D8E}" srcOrd="2" destOrd="0" parTransId="{C2003E6E-DD3C-4485-BF73-93676621F477}" sibTransId="{10544E5F-F83A-46ED-BE32-CA5C02701304}"/>
    <dgm:cxn modelId="{DE812085-EA67-47C0-9E9F-00A2802A5247}" type="presOf" srcId="{EB8C1B29-97D0-4A96-843C-E1FDA11AC76B}" destId="{8761B4F8-E98A-4CC9-97AC-5036469BA59B}" srcOrd="0" destOrd="0" presId="urn:microsoft.com/office/officeart/2005/8/layout/funnel1"/>
    <dgm:cxn modelId="{C334F1DD-DB74-4BFE-81FF-CF884CAF9997}" srcId="{130FD2FF-3A68-450D-9166-4C33A6A1B92D}" destId="{EB3DEE4F-1259-4E17-8150-46ABC8ECB814}" srcOrd="4" destOrd="0" parTransId="{884B4C18-A2D0-4800-B0DC-B78AC860E277}" sibTransId="{D6DEEEEE-2339-4CF1-8E4C-92CDA8F02419}"/>
    <dgm:cxn modelId="{32578F93-153E-4C73-9505-56F7F5BE87D6}" type="presOf" srcId="{D4BACFF2-89C2-42F8-BDCE-99B70FA9B384}" destId="{6F96FB8F-260C-4333-A839-E97B05989583}" srcOrd="0" destOrd="0" presId="urn:microsoft.com/office/officeart/2005/8/layout/funnel1"/>
    <dgm:cxn modelId="{4ADD73B3-B1AD-4CE7-8880-4A188AAEDBE8}" type="presOf" srcId="{130FD2FF-3A68-450D-9166-4C33A6A1B92D}" destId="{CC44C5BB-D9CB-4142-B6BE-16DCC851B073}" srcOrd="0" destOrd="0" presId="urn:microsoft.com/office/officeart/2005/8/layout/funnel1"/>
    <dgm:cxn modelId="{6B80FC3C-C499-40FA-8C30-8261EB403B98}" srcId="{130FD2FF-3A68-450D-9166-4C33A6A1B92D}" destId="{D4BACFF2-89C2-42F8-BDCE-99B70FA9B384}" srcOrd="0" destOrd="0" parTransId="{86D92158-483D-491D-A903-B60FBB488123}" sibTransId="{D8399AF9-EC6D-49F1-B146-3E7501A6E7AA}"/>
    <dgm:cxn modelId="{319AE3B0-96C1-49C5-B3EE-22A2D4BF8F3D}" srcId="{130FD2FF-3A68-450D-9166-4C33A6A1B92D}" destId="{7AE4BDC4-8379-4E18-9AEB-B7DA65BF51A2}" srcOrd="1" destOrd="0" parTransId="{249D4815-23D8-47D2-B5AF-F5EDB2480BD9}" sibTransId="{19BC8677-6F4E-4104-8DD4-057FDE1E9D24}"/>
    <dgm:cxn modelId="{10288EF4-3529-46BE-818E-60AF7CB6C5D8}" type="presOf" srcId="{7AE4BDC4-8379-4E18-9AEB-B7DA65BF51A2}" destId="{0F354B49-5812-4297-B059-A44A9BBD49C7}" srcOrd="0" destOrd="0" presId="urn:microsoft.com/office/officeart/2005/8/layout/funnel1"/>
    <dgm:cxn modelId="{188794F1-168A-4D01-8B4A-641C24C5C2DB}" srcId="{130FD2FF-3A68-450D-9166-4C33A6A1B92D}" destId="{EB8C1B29-97D0-4A96-843C-E1FDA11AC76B}" srcOrd="3" destOrd="0" parTransId="{F49C9288-BEE5-4B7A-9A79-6F984DC59FD8}" sibTransId="{4E25336C-655D-4077-BCA7-05A10D6B6FB9}"/>
    <dgm:cxn modelId="{3E9D5D31-9AAE-4AFB-A94E-F07A45F76DBD}" type="presOf" srcId="{69CBE5F1-ADF4-4D00-B7D5-973055950D8E}" destId="{0DDC24CE-4D9E-4D72-B4AC-0E1DB76F7E1D}" srcOrd="0" destOrd="0" presId="urn:microsoft.com/office/officeart/2005/8/layout/funnel1"/>
    <dgm:cxn modelId="{21A57CEA-3177-481E-BB7E-98C435214A98}" type="presParOf" srcId="{CC44C5BB-D9CB-4142-B6BE-16DCC851B073}" destId="{01422544-2FA8-429C-8741-0013AB60A5A1}" srcOrd="0" destOrd="0" presId="urn:microsoft.com/office/officeart/2005/8/layout/funnel1"/>
    <dgm:cxn modelId="{DDB38DCD-4FCB-4DAB-AAD6-9016452EC737}" type="presParOf" srcId="{CC44C5BB-D9CB-4142-B6BE-16DCC851B073}" destId="{5E7B209A-E60F-4AA9-9DE1-6916CD765ACF}" srcOrd="1" destOrd="0" presId="urn:microsoft.com/office/officeart/2005/8/layout/funnel1"/>
    <dgm:cxn modelId="{794FF403-5A95-4DA1-9C7D-CC8BB7B28F2B}" type="presParOf" srcId="{CC44C5BB-D9CB-4142-B6BE-16DCC851B073}" destId="{8761B4F8-E98A-4CC9-97AC-5036469BA59B}" srcOrd="2" destOrd="0" presId="urn:microsoft.com/office/officeart/2005/8/layout/funnel1"/>
    <dgm:cxn modelId="{9D228456-1745-4DE4-81B2-874335F08079}" type="presParOf" srcId="{CC44C5BB-D9CB-4142-B6BE-16DCC851B073}" destId="{0DDC24CE-4D9E-4D72-B4AC-0E1DB76F7E1D}" srcOrd="3" destOrd="0" presId="urn:microsoft.com/office/officeart/2005/8/layout/funnel1"/>
    <dgm:cxn modelId="{13DA99F3-99BF-490E-8196-A1A81BF0B5F4}" type="presParOf" srcId="{CC44C5BB-D9CB-4142-B6BE-16DCC851B073}" destId="{0F354B49-5812-4297-B059-A44A9BBD49C7}" srcOrd="4" destOrd="0" presId="urn:microsoft.com/office/officeart/2005/8/layout/funnel1"/>
    <dgm:cxn modelId="{A71EDF49-4F6F-4F7A-90BF-DDF4BF3BEA9A}" type="presParOf" srcId="{CC44C5BB-D9CB-4142-B6BE-16DCC851B073}" destId="{6F96FB8F-260C-4333-A839-E97B05989583}" srcOrd="5" destOrd="0" presId="urn:microsoft.com/office/officeart/2005/8/layout/funnel1"/>
    <dgm:cxn modelId="{3FC452B8-DF4C-4A9E-B5D4-F2AD6BFF3CB8}" type="presParOf" srcId="{CC44C5BB-D9CB-4142-B6BE-16DCC851B073}" destId="{F8B087C7-9589-45BB-BB29-82357C4A2891}" srcOrd="6" destOrd="0" presId="urn:microsoft.com/office/officeart/2005/8/layout/funnel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D1C20B-13B4-404C-9AC4-40EB4A0B4B91}"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it-IT"/>
        </a:p>
      </dgm:t>
    </dgm:pt>
    <dgm:pt modelId="{5FB0F02B-A6D3-4C44-BC2B-F612A110B5C8}">
      <dgm:prSet custT="1"/>
      <dgm:spPr/>
      <dgm:t>
        <a:bodyPr/>
        <a:lstStyle/>
        <a:p>
          <a:pPr algn="just" rtl="0"/>
          <a:r>
            <a:rPr lang="it-IT" sz="2400" b="0" i="0" dirty="0" smtClean="0">
              <a:solidFill>
                <a:srgbClr val="000090"/>
              </a:solidFill>
              <a:latin typeface="Verdana"/>
              <a:cs typeface="Verdana"/>
            </a:rPr>
            <a:t>E’ un dato di fatto che la corruzione, a tutti i livelli, trova un terreno maggiormente fertile là dove convivono situazioni di malessere, mancato riconoscimento del merito, demotivazione, poca trasparenza e discriminazioni.</a:t>
          </a:r>
          <a:endParaRPr lang="it-IT" sz="2400" dirty="0">
            <a:solidFill>
              <a:srgbClr val="000090"/>
            </a:solidFill>
            <a:latin typeface="Verdana"/>
            <a:cs typeface="Verdana"/>
          </a:endParaRPr>
        </a:p>
      </dgm:t>
    </dgm:pt>
    <dgm:pt modelId="{51740252-A48E-1647-805E-E3E40AC59FEC}" type="parTrans" cxnId="{936FACA7-E59A-7943-9730-ADFD9F2B3D25}">
      <dgm:prSet/>
      <dgm:spPr/>
      <dgm:t>
        <a:bodyPr/>
        <a:lstStyle/>
        <a:p>
          <a:endParaRPr lang="it-IT"/>
        </a:p>
      </dgm:t>
    </dgm:pt>
    <dgm:pt modelId="{415EA59E-15FC-F243-8EED-FDC652B617A3}" type="sibTrans" cxnId="{936FACA7-E59A-7943-9730-ADFD9F2B3D25}">
      <dgm:prSet/>
      <dgm:spPr/>
      <dgm:t>
        <a:bodyPr/>
        <a:lstStyle/>
        <a:p>
          <a:endParaRPr lang="it-IT"/>
        </a:p>
      </dgm:t>
    </dgm:pt>
    <dgm:pt modelId="{16F17F8E-70B4-1343-A081-F80C27B15A04}">
      <dgm:prSet custT="1"/>
      <dgm:spPr/>
      <dgm:t>
        <a:bodyPr/>
        <a:lstStyle/>
        <a:p>
          <a:pPr algn="just" rtl="0"/>
          <a:r>
            <a:rPr lang="it-IT" sz="2400" b="0" i="0" dirty="0" smtClean="0">
              <a:solidFill>
                <a:srgbClr val="000090"/>
              </a:solidFill>
              <a:latin typeface="Verdana"/>
              <a:cs typeface="Verdana"/>
            </a:rPr>
            <a:t>In tale contesto i CUG possono assumere un ruolo nel complesso sistema del contrasto alla corruzione all’interno delle Amministrazioni pubbliche e nei rapporti che queste instaurano con l’esterno, siano esse altre amministrazioni pubbliche, aziende private e utenza.</a:t>
          </a:r>
          <a:endParaRPr lang="it-IT" sz="2400" dirty="0">
            <a:solidFill>
              <a:srgbClr val="000090"/>
            </a:solidFill>
            <a:latin typeface="Verdana"/>
            <a:cs typeface="Verdana"/>
          </a:endParaRPr>
        </a:p>
      </dgm:t>
    </dgm:pt>
    <dgm:pt modelId="{9C852400-5338-5C4D-A9DF-2EDE79850889}" type="parTrans" cxnId="{41EE0007-0255-4B44-A731-583F9D6AA931}">
      <dgm:prSet/>
      <dgm:spPr/>
      <dgm:t>
        <a:bodyPr/>
        <a:lstStyle/>
        <a:p>
          <a:endParaRPr lang="it-IT"/>
        </a:p>
      </dgm:t>
    </dgm:pt>
    <dgm:pt modelId="{C5FB4EC6-C824-CE4B-8F0B-8E941690165E}" type="sibTrans" cxnId="{41EE0007-0255-4B44-A731-583F9D6AA931}">
      <dgm:prSet/>
      <dgm:spPr/>
      <dgm:t>
        <a:bodyPr/>
        <a:lstStyle/>
        <a:p>
          <a:endParaRPr lang="it-IT"/>
        </a:p>
      </dgm:t>
    </dgm:pt>
    <dgm:pt modelId="{1B3DC2CF-0D8B-0D42-9F67-1F4BA60A71AE}">
      <dgm:prSet custT="1"/>
      <dgm:spPr/>
      <dgm:t>
        <a:bodyPr/>
        <a:lstStyle/>
        <a:p>
          <a:pPr algn="just" rtl="0"/>
          <a:r>
            <a:rPr lang="it-IT" sz="2400" b="0" i="0" dirty="0" smtClean="0">
              <a:solidFill>
                <a:srgbClr val="000090"/>
              </a:solidFill>
              <a:latin typeface="Verdana"/>
              <a:cs typeface="Verdana"/>
            </a:rPr>
            <a:t>Infatti, i CUG proprio in quanto soggetti promotori di un’efficace cultura dell’etica, della trasparenza, della valorizzazione del merito, del contrasto alle discriminazioni, possono (e devono) avere un ruolo nella prevenzione della corruzione</a:t>
          </a:r>
          <a:r>
            <a:rPr lang="it-IT" sz="2400" b="0" i="0" dirty="0" smtClean="0"/>
            <a:t>.</a:t>
          </a:r>
          <a:endParaRPr lang="it-IT" sz="2400" dirty="0"/>
        </a:p>
      </dgm:t>
    </dgm:pt>
    <dgm:pt modelId="{B831CE94-D12A-AE4B-804F-072CBEC5140D}" type="parTrans" cxnId="{3DD8ACDC-5101-EF4B-B45E-E5E99D11ACDC}">
      <dgm:prSet/>
      <dgm:spPr/>
      <dgm:t>
        <a:bodyPr/>
        <a:lstStyle/>
        <a:p>
          <a:endParaRPr lang="it-IT"/>
        </a:p>
      </dgm:t>
    </dgm:pt>
    <dgm:pt modelId="{8BB7F7FC-0E21-154C-A3C5-780688332DA3}" type="sibTrans" cxnId="{3DD8ACDC-5101-EF4B-B45E-E5E99D11ACDC}">
      <dgm:prSet/>
      <dgm:spPr/>
      <dgm:t>
        <a:bodyPr/>
        <a:lstStyle/>
        <a:p>
          <a:endParaRPr lang="it-IT"/>
        </a:p>
      </dgm:t>
    </dgm:pt>
    <dgm:pt modelId="{C1B4D854-7DF2-1F49-81A8-DC89F5152C26}" type="pres">
      <dgm:prSet presAssocID="{6ED1C20B-13B4-404C-9AC4-40EB4A0B4B91}" presName="vert0" presStyleCnt="0">
        <dgm:presLayoutVars>
          <dgm:dir/>
          <dgm:animOne val="branch"/>
          <dgm:animLvl val="lvl"/>
        </dgm:presLayoutVars>
      </dgm:prSet>
      <dgm:spPr/>
      <dgm:t>
        <a:bodyPr/>
        <a:lstStyle/>
        <a:p>
          <a:endParaRPr lang="it-IT"/>
        </a:p>
      </dgm:t>
    </dgm:pt>
    <dgm:pt modelId="{77209190-9B99-4A4B-87F3-7511959D478A}" type="pres">
      <dgm:prSet presAssocID="{5FB0F02B-A6D3-4C44-BC2B-F612A110B5C8}" presName="thickLine" presStyleLbl="alignNode1" presStyleIdx="0" presStyleCnt="3"/>
      <dgm:spPr/>
    </dgm:pt>
    <dgm:pt modelId="{727EFB27-71DA-1E42-B0A5-1EE702A9965B}" type="pres">
      <dgm:prSet presAssocID="{5FB0F02B-A6D3-4C44-BC2B-F612A110B5C8}" presName="horz1" presStyleCnt="0"/>
      <dgm:spPr/>
    </dgm:pt>
    <dgm:pt modelId="{477F080E-939E-4F4A-8680-203C574AE7CD}" type="pres">
      <dgm:prSet presAssocID="{5FB0F02B-A6D3-4C44-BC2B-F612A110B5C8}" presName="tx1" presStyleLbl="revTx" presStyleIdx="0" presStyleCnt="3"/>
      <dgm:spPr/>
      <dgm:t>
        <a:bodyPr/>
        <a:lstStyle/>
        <a:p>
          <a:endParaRPr lang="it-IT"/>
        </a:p>
      </dgm:t>
    </dgm:pt>
    <dgm:pt modelId="{AC62FBDD-436A-794B-978B-196E41DA9D97}" type="pres">
      <dgm:prSet presAssocID="{5FB0F02B-A6D3-4C44-BC2B-F612A110B5C8}" presName="vert1" presStyleCnt="0"/>
      <dgm:spPr/>
    </dgm:pt>
    <dgm:pt modelId="{1A867AB3-1912-FA4B-98F3-247564119BBF}" type="pres">
      <dgm:prSet presAssocID="{16F17F8E-70B4-1343-A081-F80C27B15A04}" presName="thickLine" presStyleLbl="alignNode1" presStyleIdx="1" presStyleCnt="3"/>
      <dgm:spPr/>
    </dgm:pt>
    <dgm:pt modelId="{80A3DB97-C543-0840-835B-F6818B484B0F}" type="pres">
      <dgm:prSet presAssocID="{16F17F8E-70B4-1343-A081-F80C27B15A04}" presName="horz1" presStyleCnt="0"/>
      <dgm:spPr/>
    </dgm:pt>
    <dgm:pt modelId="{BB7BD37C-A758-6945-979E-0389C7DB4BB0}" type="pres">
      <dgm:prSet presAssocID="{16F17F8E-70B4-1343-A081-F80C27B15A04}" presName="tx1" presStyleLbl="revTx" presStyleIdx="1" presStyleCnt="3"/>
      <dgm:spPr/>
      <dgm:t>
        <a:bodyPr/>
        <a:lstStyle/>
        <a:p>
          <a:endParaRPr lang="it-IT"/>
        </a:p>
      </dgm:t>
    </dgm:pt>
    <dgm:pt modelId="{4B2418C0-EDFC-384A-A429-76BA0F3389B2}" type="pres">
      <dgm:prSet presAssocID="{16F17F8E-70B4-1343-A081-F80C27B15A04}" presName="vert1" presStyleCnt="0"/>
      <dgm:spPr/>
    </dgm:pt>
    <dgm:pt modelId="{0E3FE892-8088-3D46-AD43-4F7895D0D740}" type="pres">
      <dgm:prSet presAssocID="{1B3DC2CF-0D8B-0D42-9F67-1F4BA60A71AE}" presName="thickLine" presStyleLbl="alignNode1" presStyleIdx="2" presStyleCnt="3"/>
      <dgm:spPr/>
    </dgm:pt>
    <dgm:pt modelId="{1822D10F-B22B-9E41-8BFD-D84ED48495D3}" type="pres">
      <dgm:prSet presAssocID="{1B3DC2CF-0D8B-0D42-9F67-1F4BA60A71AE}" presName="horz1" presStyleCnt="0"/>
      <dgm:spPr/>
    </dgm:pt>
    <dgm:pt modelId="{25A0FB48-C2C9-E645-A503-21F4938DC080}" type="pres">
      <dgm:prSet presAssocID="{1B3DC2CF-0D8B-0D42-9F67-1F4BA60A71AE}" presName="tx1" presStyleLbl="revTx" presStyleIdx="2" presStyleCnt="3"/>
      <dgm:spPr/>
      <dgm:t>
        <a:bodyPr/>
        <a:lstStyle/>
        <a:p>
          <a:endParaRPr lang="it-IT"/>
        </a:p>
      </dgm:t>
    </dgm:pt>
    <dgm:pt modelId="{EFCF36CE-228E-BD45-8093-C2ED03BA9C23}" type="pres">
      <dgm:prSet presAssocID="{1B3DC2CF-0D8B-0D42-9F67-1F4BA60A71AE}" presName="vert1" presStyleCnt="0"/>
      <dgm:spPr/>
    </dgm:pt>
  </dgm:ptLst>
  <dgm:cxnLst>
    <dgm:cxn modelId="{8A199337-E384-6743-B52E-55A1CB3084E1}" type="presOf" srcId="{5FB0F02B-A6D3-4C44-BC2B-F612A110B5C8}" destId="{477F080E-939E-4F4A-8680-203C574AE7CD}" srcOrd="0" destOrd="0" presId="urn:microsoft.com/office/officeart/2008/layout/LinedList"/>
    <dgm:cxn modelId="{41EE0007-0255-4B44-A731-583F9D6AA931}" srcId="{6ED1C20B-13B4-404C-9AC4-40EB4A0B4B91}" destId="{16F17F8E-70B4-1343-A081-F80C27B15A04}" srcOrd="1" destOrd="0" parTransId="{9C852400-5338-5C4D-A9DF-2EDE79850889}" sibTransId="{C5FB4EC6-C824-CE4B-8F0B-8E941690165E}"/>
    <dgm:cxn modelId="{1B03C0D2-703F-C04C-8431-4B3F93B8D0E6}" type="presOf" srcId="{1B3DC2CF-0D8B-0D42-9F67-1F4BA60A71AE}" destId="{25A0FB48-C2C9-E645-A503-21F4938DC080}" srcOrd="0" destOrd="0" presId="urn:microsoft.com/office/officeart/2008/layout/LinedList"/>
    <dgm:cxn modelId="{335F4D7C-0407-4B4F-8906-D63F785174A1}" type="presOf" srcId="{16F17F8E-70B4-1343-A081-F80C27B15A04}" destId="{BB7BD37C-A758-6945-979E-0389C7DB4BB0}" srcOrd="0" destOrd="0" presId="urn:microsoft.com/office/officeart/2008/layout/LinedList"/>
    <dgm:cxn modelId="{936FACA7-E59A-7943-9730-ADFD9F2B3D25}" srcId="{6ED1C20B-13B4-404C-9AC4-40EB4A0B4B91}" destId="{5FB0F02B-A6D3-4C44-BC2B-F612A110B5C8}" srcOrd="0" destOrd="0" parTransId="{51740252-A48E-1647-805E-E3E40AC59FEC}" sibTransId="{415EA59E-15FC-F243-8EED-FDC652B617A3}"/>
    <dgm:cxn modelId="{3DD8ACDC-5101-EF4B-B45E-E5E99D11ACDC}" srcId="{6ED1C20B-13B4-404C-9AC4-40EB4A0B4B91}" destId="{1B3DC2CF-0D8B-0D42-9F67-1F4BA60A71AE}" srcOrd="2" destOrd="0" parTransId="{B831CE94-D12A-AE4B-804F-072CBEC5140D}" sibTransId="{8BB7F7FC-0E21-154C-A3C5-780688332DA3}"/>
    <dgm:cxn modelId="{B8B523AB-82D3-ED4B-ACB4-D58A235B7821}" type="presOf" srcId="{6ED1C20B-13B4-404C-9AC4-40EB4A0B4B91}" destId="{C1B4D854-7DF2-1F49-81A8-DC89F5152C26}" srcOrd="0" destOrd="0" presId="urn:microsoft.com/office/officeart/2008/layout/LinedList"/>
    <dgm:cxn modelId="{3B93A0E5-F43C-7542-829A-1766F6421DAD}" type="presParOf" srcId="{C1B4D854-7DF2-1F49-81A8-DC89F5152C26}" destId="{77209190-9B99-4A4B-87F3-7511959D478A}" srcOrd="0" destOrd="0" presId="urn:microsoft.com/office/officeart/2008/layout/LinedList"/>
    <dgm:cxn modelId="{32BBE002-33C7-E145-97FD-9AEF65F767A0}" type="presParOf" srcId="{C1B4D854-7DF2-1F49-81A8-DC89F5152C26}" destId="{727EFB27-71DA-1E42-B0A5-1EE702A9965B}" srcOrd="1" destOrd="0" presId="urn:microsoft.com/office/officeart/2008/layout/LinedList"/>
    <dgm:cxn modelId="{F75A5481-506E-0945-B4A7-046A88ED38EC}" type="presParOf" srcId="{727EFB27-71DA-1E42-B0A5-1EE702A9965B}" destId="{477F080E-939E-4F4A-8680-203C574AE7CD}" srcOrd="0" destOrd="0" presId="urn:microsoft.com/office/officeart/2008/layout/LinedList"/>
    <dgm:cxn modelId="{0F1F8875-8D22-1841-89D4-08ECC0C846D7}" type="presParOf" srcId="{727EFB27-71DA-1E42-B0A5-1EE702A9965B}" destId="{AC62FBDD-436A-794B-978B-196E41DA9D97}" srcOrd="1" destOrd="0" presId="urn:microsoft.com/office/officeart/2008/layout/LinedList"/>
    <dgm:cxn modelId="{59223674-46AD-DB41-8B29-EF4824299242}" type="presParOf" srcId="{C1B4D854-7DF2-1F49-81A8-DC89F5152C26}" destId="{1A867AB3-1912-FA4B-98F3-247564119BBF}" srcOrd="2" destOrd="0" presId="urn:microsoft.com/office/officeart/2008/layout/LinedList"/>
    <dgm:cxn modelId="{3CCE5B0A-0F33-5E44-92FB-EB8E28E12B82}" type="presParOf" srcId="{C1B4D854-7DF2-1F49-81A8-DC89F5152C26}" destId="{80A3DB97-C543-0840-835B-F6818B484B0F}" srcOrd="3" destOrd="0" presId="urn:microsoft.com/office/officeart/2008/layout/LinedList"/>
    <dgm:cxn modelId="{A11BAD71-7669-BC4F-888B-80E44169B571}" type="presParOf" srcId="{80A3DB97-C543-0840-835B-F6818B484B0F}" destId="{BB7BD37C-A758-6945-979E-0389C7DB4BB0}" srcOrd="0" destOrd="0" presId="urn:microsoft.com/office/officeart/2008/layout/LinedList"/>
    <dgm:cxn modelId="{773392DE-5DAD-4B44-B9E9-8323CF04FE77}" type="presParOf" srcId="{80A3DB97-C543-0840-835B-F6818B484B0F}" destId="{4B2418C0-EDFC-384A-A429-76BA0F3389B2}" srcOrd="1" destOrd="0" presId="urn:microsoft.com/office/officeart/2008/layout/LinedList"/>
    <dgm:cxn modelId="{15602290-17B0-D64A-B394-11B2DB56AD2E}" type="presParOf" srcId="{C1B4D854-7DF2-1F49-81A8-DC89F5152C26}" destId="{0E3FE892-8088-3D46-AD43-4F7895D0D740}" srcOrd="4" destOrd="0" presId="urn:microsoft.com/office/officeart/2008/layout/LinedList"/>
    <dgm:cxn modelId="{24082400-1F30-4D44-B709-AA40CA423C91}" type="presParOf" srcId="{C1B4D854-7DF2-1F49-81A8-DC89F5152C26}" destId="{1822D10F-B22B-9E41-8BFD-D84ED48495D3}" srcOrd="5" destOrd="0" presId="urn:microsoft.com/office/officeart/2008/layout/LinedList"/>
    <dgm:cxn modelId="{2229B33E-63D5-E64F-9296-4FED99CCF7DA}" type="presParOf" srcId="{1822D10F-B22B-9E41-8BFD-D84ED48495D3}" destId="{25A0FB48-C2C9-E645-A503-21F4938DC080}" srcOrd="0" destOrd="0" presId="urn:microsoft.com/office/officeart/2008/layout/LinedList"/>
    <dgm:cxn modelId="{5EDABD83-8DC7-734F-ACF8-2CA52564ADA3}" type="presParOf" srcId="{1822D10F-B22B-9E41-8BFD-D84ED48495D3}" destId="{EFCF36CE-228E-BD45-8093-C2ED03BA9C2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DEC391-BFE0-C743-BF3F-087C6D33810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57B989C8-A43F-4F4D-A9BD-7CD95ADFCAC4}">
      <dgm:prSet custT="1"/>
      <dgm:spPr/>
      <dgm:t>
        <a:bodyPr/>
        <a:lstStyle/>
        <a:p>
          <a:pPr algn="just" rtl="0">
            <a:lnSpc>
              <a:spcPct val="100000"/>
            </a:lnSpc>
          </a:pPr>
          <a:r>
            <a:rPr lang="it-IT" sz="2400" b="0" i="0" dirty="0" smtClean="0">
              <a:solidFill>
                <a:srgbClr val="000090"/>
              </a:solidFill>
              <a:latin typeface="Verdana"/>
              <a:cs typeface="Verdana"/>
            </a:rPr>
            <a:t>Il Comitato, per la sua composizione paritetica, ha importanti strumenti di conoscenza della situazione del personale dell’amministrazione nella quale opera. Tali strumenti derivano: </a:t>
          </a:r>
          <a:endParaRPr lang="it-IT" sz="2400" dirty="0">
            <a:solidFill>
              <a:srgbClr val="000090"/>
            </a:solidFill>
            <a:latin typeface="Verdana"/>
            <a:cs typeface="Verdana"/>
          </a:endParaRPr>
        </a:p>
      </dgm:t>
    </dgm:pt>
    <dgm:pt modelId="{11F776F1-E5D3-844D-AA10-0918577337D7}" type="parTrans" cxnId="{91449733-01B6-F64E-990A-40AB7F4449E7}">
      <dgm:prSet/>
      <dgm:spPr/>
      <dgm:t>
        <a:bodyPr/>
        <a:lstStyle/>
        <a:p>
          <a:endParaRPr lang="it-IT"/>
        </a:p>
      </dgm:t>
    </dgm:pt>
    <dgm:pt modelId="{5FC39FFC-9BD5-DD49-AFD8-91430E13827B}" type="sibTrans" cxnId="{91449733-01B6-F64E-990A-40AB7F4449E7}">
      <dgm:prSet/>
      <dgm:spPr/>
      <dgm:t>
        <a:bodyPr/>
        <a:lstStyle/>
        <a:p>
          <a:endParaRPr lang="it-IT"/>
        </a:p>
      </dgm:t>
    </dgm:pt>
    <dgm:pt modelId="{B96176D5-40C9-2945-BB5F-19D16F47E2A2}">
      <dgm:prSet custT="1"/>
      <dgm:spPr/>
      <dgm:t>
        <a:bodyPr/>
        <a:lstStyle/>
        <a:p>
          <a:pPr algn="just" rtl="0">
            <a:lnSpc>
              <a:spcPct val="100000"/>
            </a:lnSpc>
          </a:pPr>
          <a:r>
            <a:rPr lang="it-IT" sz="2500" b="0" i="0" dirty="0" smtClean="0"/>
            <a:t>- </a:t>
          </a:r>
          <a:r>
            <a:rPr lang="it-IT" sz="2400" b="0" i="0" dirty="0" smtClean="0">
              <a:solidFill>
                <a:srgbClr val="000090"/>
              </a:solidFill>
              <a:latin typeface="Verdana"/>
              <a:cs typeface="Verdana"/>
            </a:rPr>
            <a:t>da rapporti diretti con coloro che al CUG, in proprio o in rappresentanza del sindacato, segnalano situazioni di disagio, discriminazioni, opacità nelle scelte delle amministrazioni  </a:t>
          </a:r>
          <a:endParaRPr lang="it-IT" sz="2400" dirty="0">
            <a:solidFill>
              <a:srgbClr val="000090"/>
            </a:solidFill>
            <a:latin typeface="Verdana"/>
            <a:cs typeface="Verdana"/>
          </a:endParaRPr>
        </a:p>
      </dgm:t>
    </dgm:pt>
    <dgm:pt modelId="{FCEB7E29-0EFA-2F4F-B9C7-37AD91BBA829}" type="parTrans" cxnId="{F92D0CB5-2D5A-6541-B0D0-A23C45958A0A}">
      <dgm:prSet/>
      <dgm:spPr/>
      <dgm:t>
        <a:bodyPr/>
        <a:lstStyle/>
        <a:p>
          <a:endParaRPr lang="it-IT"/>
        </a:p>
      </dgm:t>
    </dgm:pt>
    <dgm:pt modelId="{702462E9-D90D-FC42-8063-0408D3E7BBD3}" type="sibTrans" cxnId="{F92D0CB5-2D5A-6541-B0D0-A23C45958A0A}">
      <dgm:prSet/>
      <dgm:spPr/>
      <dgm:t>
        <a:bodyPr/>
        <a:lstStyle/>
        <a:p>
          <a:endParaRPr lang="it-IT"/>
        </a:p>
      </dgm:t>
    </dgm:pt>
    <dgm:pt modelId="{198E8C40-217F-DC4D-9FEF-B6BC99CC0E4B}">
      <dgm:prSet custT="1"/>
      <dgm:spPr/>
      <dgm:t>
        <a:bodyPr/>
        <a:lstStyle/>
        <a:p>
          <a:pPr algn="just" rtl="0">
            <a:lnSpc>
              <a:spcPct val="100000"/>
            </a:lnSpc>
          </a:pPr>
          <a:endParaRPr lang="it-IT" sz="2400" b="0" i="0" dirty="0" smtClean="0">
            <a:solidFill>
              <a:srgbClr val="000090"/>
            </a:solidFill>
            <a:latin typeface="Verdana"/>
            <a:cs typeface="Verdana"/>
          </a:endParaRPr>
        </a:p>
        <a:p>
          <a:pPr algn="just" rtl="0">
            <a:lnSpc>
              <a:spcPct val="100000"/>
            </a:lnSpc>
          </a:pPr>
          <a:r>
            <a:rPr lang="it-IT" sz="2400" b="0" i="0" dirty="0" smtClean="0">
              <a:solidFill>
                <a:srgbClr val="000090"/>
              </a:solidFill>
              <a:latin typeface="Verdana"/>
              <a:cs typeface="Verdana"/>
            </a:rPr>
            <a:t>- dall’analisi dei dati che si riferiscono ai dipendenti</a:t>
          </a:r>
          <a:endParaRPr lang="it-IT" sz="2400" dirty="0">
            <a:solidFill>
              <a:srgbClr val="000090"/>
            </a:solidFill>
            <a:latin typeface="Verdana"/>
            <a:cs typeface="Verdana"/>
          </a:endParaRPr>
        </a:p>
      </dgm:t>
    </dgm:pt>
    <dgm:pt modelId="{5D2303C6-8087-574A-96D4-4DB6B6F616C1}" type="parTrans" cxnId="{BD65A675-903B-C745-8C23-83FB7DBA6C9A}">
      <dgm:prSet/>
      <dgm:spPr/>
      <dgm:t>
        <a:bodyPr/>
        <a:lstStyle/>
        <a:p>
          <a:endParaRPr lang="it-IT"/>
        </a:p>
      </dgm:t>
    </dgm:pt>
    <dgm:pt modelId="{1E7C10B8-907B-E14C-9307-6FEDECD34BD8}" type="sibTrans" cxnId="{BD65A675-903B-C745-8C23-83FB7DBA6C9A}">
      <dgm:prSet/>
      <dgm:spPr/>
      <dgm:t>
        <a:bodyPr/>
        <a:lstStyle/>
        <a:p>
          <a:endParaRPr lang="it-IT"/>
        </a:p>
      </dgm:t>
    </dgm:pt>
    <dgm:pt modelId="{07381653-38E0-3C48-B358-3D2B28194B38}" type="pres">
      <dgm:prSet presAssocID="{D2DEC391-BFE0-C743-BF3F-087C6D338102}" presName="vert0" presStyleCnt="0">
        <dgm:presLayoutVars>
          <dgm:dir/>
          <dgm:animOne val="branch"/>
          <dgm:animLvl val="lvl"/>
        </dgm:presLayoutVars>
      </dgm:prSet>
      <dgm:spPr/>
      <dgm:t>
        <a:bodyPr/>
        <a:lstStyle/>
        <a:p>
          <a:endParaRPr lang="it-IT"/>
        </a:p>
      </dgm:t>
    </dgm:pt>
    <dgm:pt modelId="{DA3C11C9-0A4B-3140-AC1F-07278A680194}" type="pres">
      <dgm:prSet presAssocID="{57B989C8-A43F-4F4D-A9BD-7CD95ADFCAC4}" presName="thickLine" presStyleLbl="alignNode1" presStyleIdx="0" presStyleCnt="3"/>
      <dgm:spPr/>
    </dgm:pt>
    <dgm:pt modelId="{544F35EB-542C-2441-A7E1-19D7CE8CA5A9}" type="pres">
      <dgm:prSet presAssocID="{57B989C8-A43F-4F4D-A9BD-7CD95ADFCAC4}" presName="horz1" presStyleCnt="0"/>
      <dgm:spPr/>
    </dgm:pt>
    <dgm:pt modelId="{6E926A4B-8521-BE4C-84C0-AB08BE375224}" type="pres">
      <dgm:prSet presAssocID="{57B989C8-A43F-4F4D-A9BD-7CD95ADFCAC4}" presName="tx1" presStyleLbl="revTx" presStyleIdx="0" presStyleCnt="3" custLinFactNeighborY="6856"/>
      <dgm:spPr/>
      <dgm:t>
        <a:bodyPr/>
        <a:lstStyle/>
        <a:p>
          <a:endParaRPr lang="it-IT"/>
        </a:p>
      </dgm:t>
    </dgm:pt>
    <dgm:pt modelId="{49069328-EC07-C843-A847-A2EFCBC8AB98}" type="pres">
      <dgm:prSet presAssocID="{57B989C8-A43F-4F4D-A9BD-7CD95ADFCAC4}" presName="vert1" presStyleCnt="0"/>
      <dgm:spPr/>
    </dgm:pt>
    <dgm:pt modelId="{47BE6EB7-7934-B847-94F8-73D25B519CF4}" type="pres">
      <dgm:prSet presAssocID="{B96176D5-40C9-2945-BB5F-19D16F47E2A2}" presName="thickLine" presStyleLbl="alignNode1" presStyleIdx="1" presStyleCnt="3"/>
      <dgm:spPr/>
    </dgm:pt>
    <dgm:pt modelId="{79DD7CD9-3AA6-9D49-80DF-A305BF857F31}" type="pres">
      <dgm:prSet presAssocID="{B96176D5-40C9-2945-BB5F-19D16F47E2A2}" presName="horz1" presStyleCnt="0"/>
      <dgm:spPr/>
    </dgm:pt>
    <dgm:pt modelId="{4D1DCCE4-A498-2A4A-BD44-042F4CB7FAB9}" type="pres">
      <dgm:prSet presAssocID="{B96176D5-40C9-2945-BB5F-19D16F47E2A2}" presName="tx1" presStyleLbl="revTx" presStyleIdx="1" presStyleCnt="3"/>
      <dgm:spPr/>
      <dgm:t>
        <a:bodyPr/>
        <a:lstStyle/>
        <a:p>
          <a:endParaRPr lang="it-IT"/>
        </a:p>
      </dgm:t>
    </dgm:pt>
    <dgm:pt modelId="{DFF816EB-6D00-3044-987A-50181DF68CBD}" type="pres">
      <dgm:prSet presAssocID="{B96176D5-40C9-2945-BB5F-19D16F47E2A2}" presName="vert1" presStyleCnt="0"/>
      <dgm:spPr/>
    </dgm:pt>
    <dgm:pt modelId="{332551A7-B0C1-7C46-B1F2-B4ADDA11AB25}" type="pres">
      <dgm:prSet presAssocID="{198E8C40-217F-DC4D-9FEF-B6BC99CC0E4B}" presName="thickLine" presStyleLbl="alignNode1" presStyleIdx="2" presStyleCnt="3"/>
      <dgm:spPr/>
    </dgm:pt>
    <dgm:pt modelId="{2A788DF1-A080-284D-91B4-67DAC948419B}" type="pres">
      <dgm:prSet presAssocID="{198E8C40-217F-DC4D-9FEF-B6BC99CC0E4B}" presName="horz1" presStyleCnt="0"/>
      <dgm:spPr/>
    </dgm:pt>
    <dgm:pt modelId="{893F2EFB-596E-7B43-A304-285DC5E9CE62}" type="pres">
      <dgm:prSet presAssocID="{198E8C40-217F-DC4D-9FEF-B6BC99CC0E4B}" presName="tx1" presStyleLbl="revTx" presStyleIdx="2" presStyleCnt="3" custLinFactNeighborX="112" custLinFactNeighborY="147"/>
      <dgm:spPr/>
      <dgm:t>
        <a:bodyPr/>
        <a:lstStyle/>
        <a:p>
          <a:endParaRPr lang="it-IT"/>
        </a:p>
      </dgm:t>
    </dgm:pt>
    <dgm:pt modelId="{55DF7D24-DE92-D543-875C-59823D98CB69}" type="pres">
      <dgm:prSet presAssocID="{198E8C40-217F-DC4D-9FEF-B6BC99CC0E4B}" presName="vert1" presStyleCnt="0"/>
      <dgm:spPr/>
    </dgm:pt>
  </dgm:ptLst>
  <dgm:cxnLst>
    <dgm:cxn modelId="{5CF833E3-39E6-164D-91EF-7DE627758F4C}" type="presOf" srcId="{57B989C8-A43F-4F4D-A9BD-7CD95ADFCAC4}" destId="{6E926A4B-8521-BE4C-84C0-AB08BE375224}" srcOrd="0" destOrd="0" presId="urn:microsoft.com/office/officeart/2008/layout/LinedList"/>
    <dgm:cxn modelId="{91449733-01B6-F64E-990A-40AB7F4449E7}" srcId="{D2DEC391-BFE0-C743-BF3F-087C6D338102}" destId="{57B989C8-A43F-4F4D-A9BD-7CD95ADFCAC4}" srcOrd="0" destOrd="0" parTransId="{11F776F1-E5D3-844D-AA10-0918577337D7}" sibTransId="{5FC39FFC-9BD5-DD49-AFD8-91430E13827B}"/>
    <dgm:cxn modelId="{CE0113E1-C79B-4347-B849-1DB627A0C84B}" type="presOf" srcId="{D2DEC391-BFE0-C743-BF3F-087C6D338102}" destId="{07381653-38E0-3C48-B358-3D2B28194B38}" srcOrd="0" destOrd="0" presId="urn:microsoft.com/office/officeart/2008/layout/LinedList"/>
    <dgm:cxn modelId="{F92D0CB5-2D5A-6541-B0D0-A23C45958A0A}" srcId="{D2DEC391-BFE0-C743-BF3F-087C6D338102}" destId="{B96176D5-40C9-2945-BB5F-19D16F47E2A2}" srcOrd="1" destOrd="0" parTransId="{FCEB7E29-0EFA-2F4F-B9C7-37AD91BBA829}" sibTransId="{702462E9-D90D-FC42-8063-0408D3E7BBD3}"/>
    <dgm:cxn modelId="{2C9399AE-3C7F-DE40-9FAA-6964991B2B47}" type="presOf" srcId="{198E8C40-217F-DC4D-9FEF-B6BC99CC0E4B}" destId="{893F2EFB-596E-7B43-A304-285DC5E9CE62}" srcOrd="0" destOrd="0" presId="urn:microsoft.com/office/officeart/2008/layout/LinedList"/>
    <dgm:cxn modelId="{AEE79493-39A8-4643-967A-7AA8AFA3FE48}" type="presOf" srcId="{B96176D5-40C9-2945-BB5F-19D16F47E2A2}" destId="{4D1DCCE4-A498-2A4A-BD44-042F4CB7FAB9}" srcOrd="0" destOrd="0" presId="urn:microsoft.com/office/officeart/2008/layout/LinedList"/>
    <dgm:cxn modelId="{BD65A675-903B-C745-8C23-83FB7DBA6C9A}" srcId="{D2DEC391-BFE0-C743-BF3F-087C6D338102}" destId="{198E8C40-217F-DC4D-9FEF-B6BC99CC0E4B}" srcOrd="2" destOrd="0" parTransId="{5D2303C6-8087-574A-96D4-4DB6B6F616C1}" sibTransId="{1E7C10B8-907B-E14C-9307-6FEDECD34BD8}"/>
    <dgm:cxn modelId="{CC54C9BC-B458-FA43-A0BC-F88084B5BD0E}" type="presParOf" srcId="{07381653-38E0-3C48-B358-3D2B28194B38}" destId="{DA3C11C9-0A4B-3140-AC1F-07278A680194}" srcOrd="0" destOrd="0" presId="urn:microsoft.com/office/officeart/2008/layout/LinedList"/>
    <dgm:cxn modelId="{7C8539E7-9CB1-434B-AC62-0B5DDDE711EC}" type="presParOf" srcId="{07381653-38E0-3C48-B358-3D2B28194B38}" destId="{544F35EB-542C-2441-A7E1-19D7CE8CA5A9}" srcOrd="1" destOrd="0" presId="urn:microsoft.com/office/officeart/2008/layout/LinedList"/>
    <dgm:cxn modelId="{78A8CA90-8F46-F945-B0A2-A0EB3D6ABE11}" type="presParOf" srcId="{544F35EB-542C-2441-A7E1-19D7CE8CA5A9}" destId="{6E926A4B-8521-BE4C-84C0-AB08BE375224}" srcOrd="0" destOrd="0" presId="urn:microsoft.com/office/officeart/2008/layout/LinedList"/>
    <dgm:cxn modelId="{8D6E0446-7B30-8F4A-BB83-F7AFA85F1F17}" type="presParOf" srcId="{544F35EB-542C-2441-A7E1-19D7CE8CA5A9}" destId="{49069328-EC07-C843-A847-A2EFCBC8AB98}" srcOrd="1" destOrd="0" presId="urn:microsoft.com/office/officeart/2008/layout/LinedList"/>
    <dgm:cxn modelId="{4E2BEB04-8226-6143-8092-9093D0C30393}" type="presParOf" srcId="{07381653-38E0-3C48-B358-3D2B28194B38}" destId="{47BE6EB7-7934-B847-94F8-73D25B519CF4}" srcOrd="2" destOrd="0" presId="urn:microsoft.com/office/officeart/2008/layout/LinedList"/>
    <dgm:cxn modelId="{6F124245-C4B1-884C-BB1C-4763886C2D0C}" type="presParOf" srcId="{07381653-38E0-3C48-B358-3D2B28194B38}" destId="{79DD7CD9-3AA6-9D49-80DF-A305BF857F31}" srcOrd="3" destOrd="0" presId="urn:microsoft.com/office/officeart/2008/layout/LinedList"/>
    <dgm:cxn modelId="{D3A219EF-C817-D449-A0FD-79D75596A67A}" type="presParOf" srcId="{79DD7CD9-3AA6-9D49-80DF-A305BF857F31}" destId="{4D1DCCE4-A498-2A4A-BD44-042F4CB7FAB9}" srcOrd="0" destOrd="0" presId="urn:microsoft.com/office/officeart/2008/layout/LinedList"/>
    <dgm:cxn modelId="{0DEDB445-857B-4149-9B1D-3980CF1AA06F}" type="presParOf" srcId="{79DD7CD9-3AA6-9D49-80DF-A305BF857F31}" destId="{DFF816EB-6D00-3044-987A-50181DF68CBD}" srcOrd="1" destOrd="0" presId="urn:microsoft.com/office/officeart/2008/layout/LinedList"/>
    <dgm:cxn modelId="{C1B571C9-BE05-7C41-BE84-51044D0AE039}" type="presParOf" srcId="{07381653-38E0-3C48-B358-3D2B28194B38}" destId="{332551A7-B0C1-7C46-B1F2-B4ADDA11AB25}" srcOrd="4" destOrd="0" presId="urn:microsoft.com/office/officeart/2008/layout/LinedList"/>
    <dgm:cxn modelId="{C0898513-3792-0740-BBCE-3BEB5F24AF5D}" type="presParOf" srcId="{07381653-38E0-3C48-B358-3D2B28194B38}" destId="{2A788DF1-A080-284D-91B4-67DAC948419B}" srcOrd="5" destOrd="0" presId="urn:microsoft.com/office/officeart/2008/layout/LinedList"/>
    <dgm:cxn modelId="{1B00AC09-9DB6-734D-8197-34F6A87BC4A3}" type="presParOf" srcId="{2A788DF1-A080-284D-91B4-67DAC948419B}" destId="{893F2EFB-596E-7B43-A304-285DC5E9CE62}" srcOrd="0" destOrd="0" presId="urn:microsoft.com/office/officeart/2008/layout/LinedList"/>
    <dgm:cxn modelId="{7DF5B500-5663-C044-9852-89C0B78F9F56}" type="presParOf" srcId="{2A788DF1-A080-284D-91B4-67DAC948419B}" destId="{55DF7D24-DE92-D543-875C-59823D98CB6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4179A8-7736-D045-8A58-C8877F4011E6}"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it-IT"/>
        </a:p>
      </dgm:t>
    </dgm:pt>
    <dgm:pt modelId="{A2E302E4-A0C6-374B-B170-DAA9AA5D6D48}">
      <dgm:prSet custT="1"/>
      <dgm:spPr>
        <a:solidFill>
          <a:schemeClr val="accent5">
            <a:lumMod val="75000"/>
          </a:schemeClr>
        </a:solidFill>
      </dgm:spPr>
      <dgm:t>
        <a:bodyPr/>
        <a:lstStyle/>
        <a:p>
          <a:pPr algn="ctr" rtl="0"/>
          <a:r>
            <a:rPr lang="it-IT" sz="2400" b="1" dirty="0" smtClean="0">
              <a:latin typeface="Garamond"/>
              <a:cs typeface="Garamond"/>
            </a:rPr>
            <a:t>Il Consigliere di Fiducia in una Amministrazione Pubblica: limiti e opportunità</a:t>
          </a:r>
          <a:endParaRPr lang="it-IT" sz="2400" b="1" dirty="0">
            <a:latin typeface="Garamond"/>
            <a:cs typeface="Garamond"/>
          </a:endParaRPr>
        </a:p>
      </dgm:t>
    </dgm:pt>
    <dgm:pt modelId="{9B5ED936-D05C-734E-8750-AD7C3A9938B1}" type="parTrans" cxnId="{4F56B2B5-7743-7D44-A48E-AFF6CDA81F27}">
      <dgm:prSet/>
      <dgm:spPr/>
      <dgm:t>
        <a:bodyPr/>
        <a:lstStyle/>
        <a:p>
          <a:endParaRPr lang="it-IT"/>
        </a:p>
      </dgm:t>
    </dgm:pt>
    <dgm:pt modelId="{9DDEA79A-DEF7-454F-8C15-F3D829260077}" type="sibTrans" cxnId="{4F56B2B5-7743-7D44-A48E-AFF6CDA81F27}">
      <dgm:prSet/>
      <dgm:spPr/>
      <dgm:t>
        <a:bodyPr/>
        <a:lstStyle/>
        <a:p>
          <a:endParaRPr lang="it-IT"/>
        </a:p>
      </dgm:t>
    </dgm:pt>
    <dgm:pt modelId="{5701575A-D9C9-F84B-92F4-546F62E9DE7B}">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it-IT" sz="2400" b="1" dirty="0" smtClean="0">
            <a:latin typeface="Garamond"/>
            <a:cs typeface="Garamond"/>
          </a:endParaRPr>
        </a:p>
        <a:p>
          <a:r>
            <a:rPr lang="it-IT" sz="2400" b="1" dirty="0" smtClean="0">
              <a:latin typeface="Garamond"/>
              <a:cs typeface="Garamond"/>
            </a:rPr>
            <a:t>Elementi di condizionamento</a:t>
          </a:r>
        </a:p>
        <a:p>
          <a:endParaRPr lang="it-IT" sz="2000" dirty="0">
            <a:latin typeface="Garamond"/>
            <a:cs typeface="Garamond"/>
          </a:endParaRPr>
        </a:p>
      </dgm:t>
    </dgm:pt>
    <dgm:pt modelId="{1B953885-9ABC-0D49-A5F1-F5FE66EBE2B5}" type="parTrans" cxnId="{55EEDF68-2706-A148-9D7A-DAF674E39EA4}">
      <dgm:prSet/>
      <dgm:spPr/>
      <dgm:t>
        <a:bodyPr/>
        <a:lstStyle/>
        <a:p>
          <a:endParaRPr lang="it-IT"/>
        </a:p>
      </dgm:t>
    </dgm:pt>
    <dgm:pt modelId="{70DC8CC8-864F-4249-B66C-2E79635A5540}" type="sibTrans" cxnId="{55EEDF68-2706-A148-9D7A-DAF674E39EA4}">
      <dgm:prSet/>
      <dgm:spPr/>
      <dgm:t>
        <a:bodyPr/>
        <a:lstStyle/>
        <a:p>
          <a:endParaRPr lang="it-IT"/>
        </a:p>
      </dgm:t>
    </dgm:pt>
    <dgm:pt modelId="{AF129D5A-E62D-2844-AC27-BDCACA1B99B3}">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b="1" dirty="0" smtClean="0">
              <a:latin typeface="Garamond"/>
              <a:cs typeface="Garamond"/>
            </a:rPr>
            <a:t>3) Consigliere interno o esterno</a:t>
          </a:r>
          <a:endParaRPr lang="it-IT" sz="2000" b="1" dirty="0"/>
        </a:p>
      </dgm:t>
    </dgm:pt>
    <dgm:pt modelId="{F3E6707F-F31D-1B44-99EF-F2B78D653F05}" type="parTrans" cxnId="{68735317-22A0-F143-85DB-D0B96D7836C3}">
      <dgm:prSet/>
      <dgm:spPr/>
      <dgm:t>
        <a:bodyPr/>
        <a:lstStyle/>
        <a:p>
          <a:endParaRPr lang="it-IT"/>
        </a:p>
      </dgm:t>
    </dgm:pt>
    <dgm:pt modelId="{A09920FC-F228-F546-A394-D88C868F5B04}" type="sibTrans" cxnId="{68735317-22A0-F143-85DB-D0B96D7836C3}">
      <dgm:prSet/>
      <dgm:spPr/>
      <dgm:t>
        <a:bodyPr/>
        <a:lstStyle/>
        <a:p>
          <a:endParaRPr lang="it-IT"/>
        </a:p>
      </dgm:t>
    </dgm:pt>
    <dgm:pt modelId="{94B06CF3-D81E-8E44-9305-44686E931356}">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b="1" dirty="0" smtClean="0">
              <a:latin typeface="Garamond"/>
              <a:cs typeface="Garamond"/>
            </a:rPr>
            <a:t>4) I vincoli di spesa</a:t>
          </a:r>
          <a:endParaRPr lang="it-IT" sz="2000" b="1" dirty="0"/>
        </a:p>
      </dgm:t>
    </dgm:pt>
    <dgm:pt modelId="{7FC889CA-B352-3F49-A5E5-79F3FA712672}" type="parTrans" cxnId="{79100C69-352E-8D4D-B9B6-5F3BF1CC1E8F}">
      <dgm:prSet/>
      <dgm:spPr/>
      <dgm:t>
        <a:bodyPr/>
        <a:lstStyle/>
        <a:p>
          <a:endParaRPr lang="it-IT"/>
        </a:p>
      </dgm:t>
    </dgm:pt>
    <dgm:pt modelId="{159A6964-05CA-BF4E-9DE8-E85C4823DD51}" type="sibTrans" cxnId="{79100C69-352E-8D4D-B9B6-5F3BF1CC1E8F}">
      <dgm:prSet/>
      <dgm:spPr/>
      <dgm:t>
        <a:bodyPr/>
        <a:lstStyle/>
        <a:p>
          <a:endParaRPr lang="it-IT"/>
        </a:p>
      </dgm:t>
    </dgm:pt>
    <dgm:pt modelId="{40A2FE81-D139-8A40-A6E1-4C705A40C952}">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b="1" dirty="0" smtClean="0">
              <a:latin typeface="Garamond"/>
              <a:cs typeface="Garamond"/>
            </a:rPr>
            <a:t>5) La possibilità di creare convenzioni e sinergie tra P.A.</a:t>
          </a:r>
          <a:endParaRPr lang="it-IT" sz="2000" b="1" dirty="0"/>
        </a:p>
      </dgm:t>
    </dgm:pt>
    <dgm:pt modelId="{2B0940CA-CD50-7847-96A0-88C035EEBE21}" type="parTrans" cxnId="{3CDFAB78-BA2C-7C4E-8A55-6B02DF20A7C4}">
      <dgm:prSet/>
      <dgm:spPr/>
      <dgm:t>
        <a:bodyPr/>
        <a:lstStyle/>
        <a:p>
          <a:endParaRPr lang="it-IT"/>
        </a:p>
      </dgm:t>
    </dgm:pt>
    <dgm:pt modelId="{F96966ED-8B15-6E46-AD72-7A70D7EFAFCE}" type="sibTrans" cxnId="{3CDFAB78-BA2C-7C4E-8A55-6B02DF20A7C4}">
      <dgm:prSet/>
      <dgm:spPr/>
      <dgm:t>
        <a:bodyPr/>
        <a:lstStyle/>
        <a:p>
          <a:endParaRPr lang="it-IT"/>
        </a:p>
      </dgm:t>
    </dgm:pt>
    <dgm:pt modelId="{2EEA6501-AC59-6D4A-BF8D-C3A019568F22}">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b="1" dirty="0" smtClean="0">
              <a:latin typeface="Garamond"/>
              <a:cs typeface="Garamond"/>
            </a:rPr>
            <a:t>6)La necessità di creare una rete con gli organismi che si occupano di benessere, salute oltre che con i riferimenti istituzionali all’interno della PA</a:t>
          </a:r>
          <a:endParaRPr lang="it-IT" sz="2000" b="1" dirty="0"/>
        </a:p>
      </dgm:t>
    </dgm:pt>
    <dgm:pt modelId="{F40DFFEE-0362-E244-BC87-3AD98F9E1A73}" type="parTrans" cxnId="{9FFAA273-B652-A947-8C2F-864D2EC872D2}">
      <dgm:prSet/>
      <dgm:spPr/>
      <dgm:t>
        <a:bodyPr/>
        <a:lstStyle/>
        <a:p>
          <a:endParaRPr lang="it-IT"/>
        </a:p>
      </dgm:t>
    </dgm:pt>
    <dgm:pt modelId="{5456D2D5-6574-9349-B3A5-7024C83177E9}" type="sibTrans" cxnId="{9FFAA273-B652-A947-8C2F-864D2EC872D2}">
      <dgm:prSet/>
      <dgm:spPr/>
      <dgm:t>
        <a:bodyPr/>
        <a:lstStyle/>
        <a:p>
          <a:endParaRPr lang="it-IT"/>
        </a:p>
      </dgm:t>
    </dgm:pt>
    <dgm:pt modelId="{A678071D-07A4-DC4A-9933-EA72268D90FD}">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b="1" dirty="0" smtClean="0">
              <a:solidFill>
                <a:schemeClr val="bg1"/>
              </a:solidFill>
              <a:latin typeface="Garamond"/>
              <a:cs typeface="Garamond"/>
            </a:rPr>
            <a:t>1) Le dimensioni della PA</a:t>
          </a:r>
        </a:p>
        <a:p>
          <a:r>
            <a:rPr lang="it-IT" sz="2000" b="1" dirty="0" smtClean="0">
              <a:solidFill>
                <a:schemeClr val="bg1"/>
              </a:solidFill>
              <a:latin typeface="Garamond"/>
              <a:cs typeface="Garamond"/>
            </a:rPr>
            <a:t>2)Il numero dei Consiglieri ritenuto necessario (rispetto alle dimensioni)</a:t>
          </a:r>
          <a:endParaRPr lang="it-IT" sz="2000" b="1" dirty="0">
            <a:solidFill>
              <a:schemeClr val="bg1"/>
            </a:solidFill>
          </a:endParaRPr>
        </a:p>
      </dgm:t>
    </dgm:pt>
    <dgm:pt modelId="{585782D3-BB47-1F45-B05E-0E8C3AC2BA90}" type="parTrans" cxnId="{A40FEDA0-E130-8B4A-AA22-B6CA3046FE12}">
      <dgm:prSet/>
      <dgm:spPr/>
      <dgm:t>
        <a:bodyPr/>
        <a:lstStyle/>
        <a:p>
          <a:endParaRPr lang="it-IT"/>
        </a:p>
      </dgm:t>
    </dgm:pt>
    <dgm:pt modelId="{789F2073-EE24-B541-A1FE-DF2BFCF1FE86}" type="sibTrans" cxnId="{A40FEDA0-E130-8B4A-AA22-B6CA3046FE12}">
      <dgm:prSet/>
      <dgm:spPr/>
      <dgm:t>
        <a:bodyPr/>
        <a:lstStyle/>
        <a:p>
          <a:endParaRPr lang="it-IT"/>
        </a:p>
      </dgm:t>
    </dgm:pt>
    <dgm:pt modelId="{108BD898-DB38-004D-98B7-2D4E376DB797}" type="pres">
      <dgm:prSet presAssocID="{FE4179A8-7736-D045-8A58-C8877F4011E6}" presName="linear" presStyleCnt="0">
        <dgm:presLayoutVars>
          <dgm:dir/>
          <dgm:animLvl val="lvl"/>
          <dgm:resizeHandles val="exact"/>
        </dgm:presLayoutVars>
      </dgm:prSet>
      <dgm:spPr/>
      <dgm:t>
        <a:bodyPr/>
        <a:lstStyle/>
        <a:p>
          <a:endParaRPr lang="it-IT"/>
        </a:p>
      </dgm:t>
    </dgm:pt>
    <dgm:pt modelId="{F85F6222-EB44-D040-A722-0E91049D52BA}" type="pres">
      <dgm:prSet presAssocID="{A2E302E4-A0C6-374B-B170-DAA9AA5D6D48}" presName="parentLin" presStyleCnt="0"/>
      <dgm:spPr/>
    </dgm:pt>
    <dgm:pt modelId="{5571F130-9889-244B-8695-3D3F40CD7017}" type="pres">
      <dgm:prSet presAssocID="{A2E302E4-A0C6-374B-B170-DAA9AA5D6D48}" presName="parentLeftMargin" presStyleLbl="node1" presStyleIdx="0" presStyleCnt="7"/>
      <dgm:spPr/>
      <dgm:t>
        <a:bodyPr/>
        <a:lstStyle/>
        <a:p>
          <a:endParaRPr lang="it-IT"/>
        </a:p>
      </dgm:t>
    </dgm:pt>
    <dgm:pt modelId="{345E15C3-DCA1-B14D-BAFB-0F1950D6768E}" type="pres">
      <dgm:prSet presAssocID="{A2E302E4-A0C6-374B-B170-DAA9AA5D6D48}" presName="parentText" presStyleLbl="node1" presStyleIdx="0" presStyleCnt="7" custScaleX="112564" custScaleY="647501" custLinFactY="-100000" custLinFactNeighborX="19962" custLinFactNeighborY="-114877">
        <dgm:presLayoutVars>
          <dgm:chMax val="0"/>
          <dgm:bulletEnabled val="1"/>
        </dgm:presLayoutVars>
      </dgm:prSet>
      <dgm:spPr/>
      <dgm:t>
        <a:bodyPr/>
        <a:lstStyle/>
        <a:p>
          <a:endParaRPr lang="it-IT"/>
        </a:p>
      </dgm:t>
    </dgm:pt>
    <dgm:pt modelId="{18B9F2E8-2F72-4546-865F-003E96A60A09}" type="pres">
      <dgm:prSet presAssocID="{A2E302E4-A0C6-374B-B170-DAA9AA5D6D48}" presName="negativeSpace" presStyleCnt="0"/>
      <dgm:spPr/>
    </dgm:pt>
    <dgm:pt modelId="{8968D1A3-2013-D54D-AD3E-0C0776EDB4B3}" type="pres">
      <dgm:prSet presAssocID="{A2E302E4-A0C6-374B-B170-DAA9AA5D6D48}" presName="childText" presStyleLbl="conFgAcc1" presStyleIdx="0" presStyleCnt="7">
        <dgm:presLayoutVars>
          <dgm:bulletEnabled val="1"/>
        </dgm:presLayoutVars>
      </dgm:prSet>
      <dgm:spPr/>
    </dgm:pt>
    <dgm:pt modelId="{6FC32818-7FCA-A449-AA6B-A4220A373468}" type="pres">
      <dgm:prSet presAssocID="{9DDEA79A-DEF7-454F-8C15-F3D829260077}" presName="spaceBetweenRectangles" presStyleCnt="0"/>
      <dgm:spPr/>
    </dgm:pt>
    <dgm:pt modelId="{093EED39-49D6-CB44-B6A7-916E867BF6DC}" type="pres">
      <dgm:prSet presAssocID="{5701575A-D9C9-F84B-92F4-546F62E9DE7B}" presName="parentLin" presStyleCnt="0"/>
      <dgm:spPr/>
    </dgm:pt>
    <dgm:pt modelId="{8393A25A-1D17-FC45-8735-EB415A9D76AF}" type="pres">
      <dgm:prSet presAssocID="{5701575A-D9C9-F84B-92F4-546F62E9DE7B}" presName="parentLeftMargin" presStyleLbl="node1" presStyleIdx="0" presStyleCnt="7"/>
      <dgm:spPr/>
      <dgm:t>
        <a:bodyPr/>
        <a:lstStyle/>
        <a:p>
          <a:endParaRPr lang="it-IT"/>
        </a:p>
      </dgm:t>
    </dgm:pt>
    <dgm:pt modelId="{53E52E84-3FF1-B64A-B434-7C6842C1BB5E}" type="pres">
      <dgm:prSet presAssocID="{5701575A-D9C9-F84B-92F4-546F62E9DE7B}" presName="parentText" presStyleLbl="node1" presStyleIdx="1" presStyleCnt="7" custScaleX="77367" custScaleY="425405" custLinFactX="14782" custLinFactNeighborX="100000" custLinFactNeighborY="-75484">
        <dgm:presLayoutVars>
          <dgm:chMax val="0"/>
          <dgm:bulletEnabled val="1"/>
        </dgm:presLayoutVars>
      </dgm:prSet>
      <dgm:spPr/>
      <dgm:t>
        <a:bodyPr/>
        <a:lstStyle/>
        <a:p>
          <a:endParaRPr lang="it-IT"/>
        </a:p>
      </dgm:t>
    </dgm:pt>
    <dgm:pt modelId="{8B092B5B-504C-D245-A992-2DC59AFBC580}" type="pres">
      <dgm:prSet presAssocID="{5701575A-D9C9-F84B-92F4-546F62E9DE7B}" presName="negativeSpace" presStyleCnt="0"/>
      <dgm:spPr/>
    </dgm:pt>
    <dgm:pt modelId="{BEA206A9-5BB3-304B-9995-24A71DFF37D7}" type="pres">
      <dgm:prSet presAssocID="{5701575A-D9C9-F84B-92F4-546F62E9DE7B}" presName="childText" presStyleLbl="conFgAcc1" presStyleIdx="1" presStyleCnt="7">
        <dgm:presLayoutVars>
          <dgm:bulletEnabled val="1"/>
        </dgm:presLayoutVars>
      </dgm:prSet>
      <dgm:spPr/>
    </dgm:pt>
    <dgm:pt modelId="{5E6152F3-D2E4-974F-B8C3-C618CBB3B0D8}" type="pres">
      <dgm:prSet presAssocID="{70DC8CC8-864F-4249-B66C-2E79635A5540}" presName="spaceBetweenRectangles" presStyleCnt="0"/>
      <dgm:spPr/>
    </dgm:pt>
    <dgm:pt modelId="{48A78F14-DDF2-FC41-81FD-D5B123543B71}" type="pres">
      <dgm:prSet presAssocID="{A678071D-07A4-DC4A-9933-EA72268D90FD}" presName="parentLin" presStyleCnt="0"/>
      <dgm:spPr/>
    </dgm:pt>
    <dgm:pt modelId="{CB3CFE65-7165-0149-BB86-1748C886532D}" type="pres">
      <dgm:prSet presAssocID="{A678071D-07A4-DC4A-9933-EA72268D90FD}" presName="parentLeftMargin" presStyleLbl="node1" presStyleIdx="1" presStyleCnt="7"/>
      <dgm:spPr/>
      <dgm:t>
        <a:bodyPr/>
        <a:lstStyle/>
        <a:p>
          <a:endParaRPr lang="it-IT"/>
        </a:p>
      </dgm:t>
    </dgm:pt>
    <dgm:pt modelId="{6F5DBCAA-3672-4F42-8FBA-3954D89F3FF4}" type="pres">
      <dgm:prSet presAssocID="{A678071D-07A4-DC4A-9933-EA72268D90FD}" presName="parentText" presStyleLbl="node1" presStyleIdx="2" presStyleCnt="7" custScaleX="107337" custScaleY="710827">
        <dgm:presLayoutVars>
          <dgm:chMax val="0"/>
          <dgm:bulletEnabled val="1"/>
        </dgm:presLayoutVars>
      </dgm:prSet>
      <dgm:spPr/>
      <dgm:t>
        <a:bodyPr/>
        <a:lstStyle/>
        <a:p>
          <a:endParaRPr lang="it-IT"/>
        </a:p>
      </dgm:t>
    </dgm:pt>
    <dgm:pt modelId="{62D8E692-F627-0C43-8696-86EE42E79862}" type="pres">
      <dgm:prSet presAssocID="{A678071D-07A4-DC4A-9933-EA72268D90FD}" presName="negativeSpace" presStyleCnt="0"/>
      <dgm:spPr/>
    </dgm:pt>
    <dgm:pt modelId="{1E194DF0-3E95-B941-B640-03C49529641D}" type="pres">
      <dgm:prSet presAssocID="{A678071D-07A4-DC4A-9933-EA72268D90FD}" presName="childText" presStyleLbl="conFgAcc1" presStyleIdx="2" presStyleCnt="7">
        <dgm:presLayoutVars>
          <dgm:bulletEnabled val="1"/>
        </dgm:presLayoutVars>
      </dgm:prSet>
      <dgm:spPr/>
    </dgm:pt>
    <dgm:pt modelId="{174978A9-FF43-D74E-AD45-EA2109DACB17}" type="pres">
      <dgm:prSet presAssocID="{789F2073-EE24-B541-A1FE-DF2BFCF1FE86}" presName="spaceBetweenRectangles" presStyleCnt="0"/>
      <dgm:spPr/>
    </dgm:pt>
    <dgm:pt modelId="{B5A7CEF1-9BA6-A44B-88D5-4C0E86F9BE28}" type="pres">
      <dgm:prSet presAssocID="{AF129D5A-E62D-2844-AC27-BDCACA1B99B3}" presName="parentLin" presStyleCnt="0"/>
      <dgm:spPr/>
    </dgm:pt>
    <dgm:pt modelId="{344754F8-6254-6143-B2CD-D952EF2233B7}" type="pres">
      <dgm:prSet presAssocID="{AF129D5A-E62D-2844-AC27-BDCACA1B99B3}" presName="parentLeftMargin" presStyleLbl="node1" presStyleIdx="2" presStyleCnt="7"/>
      <dgm:spPr/>
      <dgm:t>
        <a:bodyPr/>
        <a:lstStyle/>
        <a:p>
          <a:endParaRPr lang="it-IT"/>
        </a:p>
      </dgm:t>
    </dgm:pt>
    <dgm:pt modelId="{C8F14FE3-3C52-FD4C-A57E-D863ADA67CBB}" type="pres">
      <dgm:prSet presAssocID="{AF129D5A-E62D-2844-AC27-BDCACA1B99B3}" presName="parentText" presStyleLbl="node1" presStyleIdx="3" presStyleCnt="7" custScaleX="73576" custScaleY="423444" custLinFactNeighborX="15400">
        <dgm:presLayoutVars>
          <dgm:chMax val="0"/>
          <dgm:bulletEnabled val="1"/>
        </dgm:presLayoutVars>
      </dgm:prSet>
      <dgm:spPr/>
      <dgm:t>
        <a:bodyPr/>
        <a:lstStyle/>
        <a:p>
          <a:endParaRPr lang="it-IT"/>
        </a:p>
      </dgm:t>
    </dgm:pt>
    <dgm:pt modelId="{1EF21934-0685-2F4E-8844-B14635D040EB}" type="pres">
      <dgm:prSet presAssocID="{AF129D5A-E62D-2844-AC27-BDCACA1B99B3}" presName="negativeSpace" presStyleCnt="0"/>
      <dgm:spPr/>
    </dgm:pt>
    <dgm:pt modelId="{6E074BB6-23C7-4D40-B4C7-F86D1D6FCDE4}" type="pres">
      <dgm:prSet presAssocID="{AF129D5A-E62D-2844-AC27-BDCACA1B99B3}" presName="childText" presStyleLbl="conFgAcc1" presStyleIdx="3" presStyleCnt="7">
        <dgm:presLayoutVars>
          <dgm:bulletEnabled val="1"/>
        </dgm:presLayoutVars>
      </dgm:prSet>
      <dgm:spPr/>
    </dgm:pt>
    <dgm:pt modelId="{844FC482-66DB-0D4A-8378-1A9B4A4FC847}" type="pres">
      <dgm:prSet presAssocID="{A09920FC-F228-F546-A394-D88C868F5B04}" presName="spaceBetweenRectangles" presStyleCnt="0"/>
      <dgm:spPr/>
    </dgm:pt>
    <dgm:pt modelId="{5D46CB2E-F6A5-B747-A77C-7A6F0D68BCB5}" type="pres">
      <dgm:prSet presAssocID="{94B06CF3-D81E-8E44-9305-44686E931356}" presName="parentLin" presStyleCnt="0"/>
      <dgm:spPr/>
    </dgm:pt>
    <dgm:pt modelId="{6042E60C-184C-7B4B-A3E1-1769FDEC3512}" type="pres">
      <dgm:prSet presAssocID="{94B06CF3-D81E-8E44-9305-44686E931356}" presName="parentLeftMargin" presStyleLbl="node1" presStyleIdx="3" presStyleCnt="7"/>
      <dgm:spPr/>
      <dgm:t>
        <a:bodyPr/>
        <a:lstStyle/>
        <a:p>
          <a:endParaRPr lang="it-IT"/>
        </a:p>
      </dgm:t>
    </dgm:pt>
    <dgm:pt modelId="{D97E6F60-AFE8-A04A-A987-A026AE29EA0D}" type="pres">
      <dgm:prSet presAssocID="{94B06CF3-D81E-8E44-9305-44686E931356}" presName="parentText" presStyleLbl="node1" presStyleIdx="4" presStyleCnt="7" custScaleX="86992" custScaleY="471308" custLinFactNeighborX="6834" custLinFactNeighborY="-11808">
        <dgm:presLayoutVars>
          <dgm:chMax val="0"/>
          <dgm:bulletEnabled val="1"/>
        </dgm:presLayoutVars>
      </dgm:prSet>
      <dgm:spPr/>
      <dgm:t>
        <a:bodyPr/>
        <a:lstStyle/>
        <a:p>
          <a:endParaRPr lang="it-IT"/>
        </a:p>
      </dgm:t>
    </dgm:pt>
    <dgm:pt modelId="{2CC536E0-B3EA-9541-847C-4106D5454E36}" type="pres">
      <dgm:prSet presAssocID="{94B06CF3-D81E-8E44-9305-44686E931356}" presName="negativeSpace" presStyleCnt="0"/>
      <dgm:spPr/>
    </dgm:pt>
    <dgm:pt modelId="{9F77BB78-8DC7-7849-B7D3-9C7B386817D2}" type="pres">
      <dgm:prSet presAssocID="{94B06CF3-D81E-8E44-9305-44686E931356}" presName="childText" presStyleLbl="conFgAcc1" presStyleIdx="4" presStyleCnt="7">
        <dgm:presLayoutVars>
          <dgm:bulletEnabled val="1"/>
        </dgm:presLayoutVars>
      </dgm:prSet>
      <dgm:spPr/>
    </dgm:pt>
    <dgm:pt modelId="{9F8DD308-D60A-A449-B14C-2D17E538AE07}" type="pres">
      <dgm:prSet presAssocID="{159A6964-05CA-BF4E-9DE8-E85C4823DD51}" presName="spaceBetweenRectangles" presStyleCnt="0"/>
      <dgm:spPr/>
    </dgm:pt>
    <dgm:pt modelId="{74C693C9-DD78-0E4E-A2C8-B7CCAC7A27D1}" type="pres">
      <dgm:prSet presAssocID="{40A2FE81-D139-8A40-A6E1-4C705A40C952}" presName="parentLin" presStyleCnt="0"/>
      <dgm:spPr/>
    </dgm:pt>
    <dgm:pt modelId="{2D6EA1BB-FF92-5543-87A0-ABB66BED7BB1}" type="pres">
      <dgm:prSet presAssocID="{40A2FE81-D139-8A40-A6E1-4C705A40C952}" presName="parentLeftMargin" presStyleLbl="node1" presStyleIdx="4" presStyleCnt="7"/>
      <dgm:spPr/>
      <dgm:t>
        <a:bodyPr/>
        <a:lstStyle/>
        <a:p>
          <a:endParaRPr lang="it-IT"/>
        </a:p>
      </dgm:t>
    </dgm:pt>
    <dgm:pt modelId="{319F959C-C6C9-374E-833C-B11CC1EF41B6}" type="pres">
      <dgm:prSet presAssocID="{40A2FE81-D139-8A40-A6E1-4C705A40C952}" presName="parentText" presStyleLbl="node1" presStyleIdx="5" presStyleCnt="7" custScaleX="81707" custScaleY="418219" custLinFactNeighborY="56610">
        <dgm:presLayoutVars>
          <dgm:chMax val="0"/>
          <dgm:bulletEnabled val="1"/>
        </dgm:presLayoutVars>
      </dgm:prSet>
      <dgm:spPr/>
      <dgm:t>
        <a:bodyPr/>
        <a:lstStyle/>
        <a:p>
          <a:endParaRPr lang="it-IT"/>
        </a:p>
      </dgm:t>
    </dgm:pt>
    <dgm:pt modelId="{A8018B7F-5C13-CC4E-B441-BF283E19BBA7}" type="pres">
      <dgm:prSet presAssocID="{40A2FE81-D139-8A40-A6E1-4C705A40C952}" presName="negativeSpace" presStyleCnt="0"/>
      <dgm:spPr/>
    </dgm:pt>
    <dgm:pt modelId="{E062BA0B-0057-0A45-8FA9-39E1CD60A224}" type="pres">
      <dgm:prSet presAssocID="{40A2FE81-D139-8A40-A6E1-4C705A40C952}" presName="childText" presStyleLbl="conFgAcc1" presStyleIdx="5" presStyleCnt="7">
        <dgm:presLayoutVars>
          <dgm:bulletEnabled val="1"/>
        </dgm:presLayoutVars>
      </dgm:prSet>
      <dgm:spPr/>
    </dgm:pt>
    <dgm:pt modelId="{46BD5AAF-0657-F048-91E7-8898037CD03F}" type="pres">
      <dgm:prSet presAssocID="{F96966ED-8B15-6E46-AD72-7A70D7EFAFCE}" presName="spaceBetweenRectangles" presStyleCnt="0"/>
      <dgm:spPr/>
    </dgm:pt>
    <dgm:pt modelId="{C47F3FA4-BD74-7747-BEB5-17F1494F1130}" type="pres">
      <dgm:prSet presAssocID="{2EEA6501-AC59-6D4A-BF8D-C3A019568F22}" presName="parentLin" presStyleCnt="0"/>
      <dgm:spPr/>
    </dgm:pt>
    <dgm:pt modelId="{D4F9D05F-CAC0-BA4D-8FBA-EEE3E7C64DAC}" type="pres">
      <dgm:prSet presAssocID="{2EEA6501-AC59-6D4A-BF8D-C3A019568F22}" presName="parentLeftMargin" presStyleLbl="node1" presStyleIdx="5" presStyleCnt="7"/>
      <dgm:spPr/>
      <dgm:t>
        <a:bodyPr/>
        <a:lstStyle/>
        <a:p>
          <a:endParaRPr lang="it-IT"/>
        </a:p>
      </dgm:t>
    </dgm:pt>
    <dgm:pt modelId="{81D6C69C-8520-0846-B820-76E4D86E2D45}" type="pres">
      <dgm:prSet presAssocID="{2EEA6501-AC59-6D4A-BF8D-C3A019568F22}" presName="parentText" presStyleLbl="node1" presStyleIdx="6" presStyleCnt="7" custScaleX="98540" custScaleY="683311" custLinFactNeighborX="-5010" custLinFactNeighborY="64382">
        <dgm:presLayoutVars>
          <dgm:chMax val="0"/>
          <dgm:bulletEnabled val="1"/>
        </dgm:presLayoutVars>
      </dgm:prSet>
      <dgm:spPr/>
      <dgm:t>
        <a:bodyPr/>
        <a:lstStyle/>
        <a:p>
          <a:endParaRPr lang="it-IT"/>
        </a:p>
      </dgm:t>
    </dgm:pt>
    <dgm:pt modelId="{FAE1486A-F10D-8E40-8874-A7C787DDCCF3}" type="pres">
      <dgm:prSet presAssocID="{2EEA6501-AC59-6D4A-BF8D-C3A019568F22}" presName="negativeSpace" presStyleCnt="0"/>
      <dgm:spPr/>
    </dgm:pt>
    <dgm:pt modelId="{042C4CA3-6D81-8044-A1B2-775315031C9E}" type="pres">
      <dgm:prSet presAssocID="{2EEA6501-AC59-6D4A-BF8D-C3A019568F22}" presName="childText" presStyleLbl="conFgAcc1" presStyleIdx="6" presStyleCnt="7">
        <dgm:presLayoutVars>
          <dgm:bulletEnabled val="1"/>
        </dgm:presLayoutVars>
      </dgm:prSet>
      <dgm:spPr/>
    </dgm:pt>
  </dgm:ptLst>
  <dgm:cxnLst>
    <dgm:cxn modelId="{CDBA92B6-312D-7143-950C-CFCC3E7E8E49}" type="presOf" srcId="{5701575A-D9C9-F84B-92F4-546F62E9DE7B}" destId="{53E52E84-3FF1-B64A-B434-7C6842C1BB5E}" srcOrd="1" destOrd="0" presId="urn:microsoft.com/office/officeart/2005/8/layout/list1"/>
    <dgm:cxn modelId="{3CDFAB78-BA2C-7C4E-8A55-6B02DF20A7C4}" srcId="{FE4179A8-7736-D045-8A58-C8877F4011E6}" destId="{40A2FE81-D139-8A40-A6E1-4C705A40C952}" srcOrd="5" destOrd="0" parTransId="{2B0940CA-CD50-7847-96A0-88C035EEBE21}" sibTransId="{F96966ED-8B15-6E46-AD72-7A70D7EFAFCE}"/>
    <dgm:cxn modelId="{01FF8DA3-C8C0-FD47-B471-0D92149A6F5D}" type="presOf" srcId="{AF129D5A-E62D-2844-AC27-BDCACA1B99B3}" destId="{C8F14FE3-3C52-FD4C-A57E-D863ADA67CBB}" srcOrd="1" destOrd="0" presId="urn:microsoft.com/office/officeart/2005/8/layout/list1"/>
    <dgm:cxn modelId="{4F56B2B5-7743-7D44-A48E-AFF6CDA81F27}" srcId="{FE4179A8-7736-D045-8A58-C8877F4011E6}" destId="{A2E302E4-A0C6-374B-B170-DAA9AA5D6D48}" srcOrd="0" destOrd="0" parTransId="{9B5ED936-D05C-734E-8750-AD7C3A9938B1}" sibTransId="{9DDEA79A-DEF7-454F-8C15-F3D829260077}"/>
    <dgm:cxn modelId="{0ABDB710-A04B-4548-BAF9-55A3BAA5C572}" type="presOf" srcId="{A2E302E4-A0C6-374B-B170-DAA9AA5D6D48}" destId="{5571F130-9889-244B-8695-3D3F40CD7017}" srcOrd="0" destOrd="0" presId="urn:microsoft.com/office/officeart/2005/8/layout/list1"/>
    <dgm:cxn modelId="{E1698EF6-57EB-3847-B258-5504C2FB4BD8}" type="presOf" srcId="{A2E302E4-A0C6-374B-B170-DAA9AA5D6D48}" destId="{345E15C3-DCA1-B14D-BAFB-0F1950D6768E}" srcOrd="1" destOrd="0" presId="urn:microsoft.com/office/officeart/2005/8/layout/list1"/>
    <dgm:cxn modelId="{A8779482-AF02-3543-9CB0-678A1801766B}" type="presOf" srcId="{A678071D-07A4-DC4A-9933-EA72268D90FD}" destId="{6F5DBCAA-3672-4F42-8FBA-3954D89F3FF4}" srcOrd="1" destOrd="0" presId="urn:microsoft.com/office/officeart/2005/8/layout/list1"/>
    <dgm:cxn modelId="{2A5CC901-593A-4844-9F26-9D63BBA46B5E}" type="presOf" srcId="{94B06CF3-D81E-8E44-9305-44686E931356}" destId="{6042E60C-184C-7B4B-A3E1-1769FDEC3512}" srcOrd="0" destOrd="0" presId="urn:microsoft.com/office/officeart/2005/8/layout/list1"/>
    <dgm:cxn modelId="{68735317-22A0-F143-85DB-D0B96D7836C3}" srcId="{FE4179A8-7736-D045-8A58-C8877F4011E6}" destId="{AF129D5A-E62D-2844-AC27-BDCACA1B99B3}" srcOrd="3" destOrd="0" parTransId="{F3E6707F-F31D-1B44-99EF-F2B78D653F05}" sibTransId="{A09920FC-F228-F546-A394-D88C868F5B04}"/>
    <dgm:cxn modelId="{DEC3E12A-F197-7E4A-9407-C6D4391D8DEF}" type="presOf" srcId="{2EEA6501-AC59-6D4A-BF8D-C3A019568F22}" destId="{D4F9D05F-CAC0-BA4D-8FBA-EEE3E7C64DAC}" srcOrd="0" destOrd="0" presId="urn:microsoft.com/office/officeart/2005/8/layout/list1"/>
    <dgm:cxn modelId="{CC08B083-6D12-D045-9907-EF0DC9FC1C12}" type="presOf" srcId="{40A2FE81-D139-8A40-A6E1-4C705A40C952}" destId="{2D6EA1BB-FF92-5543-87A0-ABB66BED7BB1}" srcOrd="0" destOrd="0" presId="urn:microsoft.com/office/officeart/2005/8/layout/list1"/>
    <dgm:cxn modelId="{76E73E44-1D44-1F40-B2AF-834EC28F9B14}" type="presOf" srcId="{94B06CF3-D81E-8E44-9305-44686E931356}" destId="{D97E6F60-AFE8-A04A-A987-A026AE29EA0D}" srcOrd="1" destOrd="0" presId="urn:microsoft.com/office/officeart/2005/8/layout/list1"/>
    <dgm:cxn modelId="{C4B3B5D4-3D01-1043-9949-CB5D5D567658}" type="presOf" srcId="{40A2FE81-D139-8A40-A6E1-4C705A40C952}" destId="{319F959C-C6C9-374E-833C-B11CC1EF41B6}" srcOrd="1" destOrd="0" presId="urn:microsoft.com/office/officeart/2005/8/layout/list1"/>
    <dgm:cxn modelId="{55EEDF68-2706-A148-9D7A-DAF674E39EA4}" srcId="{FE4179A8-7736-D045-8A58-C8877F4011E6}" destId="{5701575A-D9C9-F84B-92F4-546F62E9DE7B}" srcOrd="1" destOrd="0" parTransId="{1B953885-9ABC-0D49-A5F1-F5FE66EBE2B5}" sibTransId="{70DC8CC8-864F-4249-B66C-2E79635A5540}"/>
    <dgm:cxn modelId="{A40FEDA0-E130-8B4A-AA22-B6CA3046FE12}" srcId="{FE4179A8-7736-D045-8A58-C8877F4011E6}" destId="{A678071D-07A4-DC4A-9933-EA72268D90FD}" srcOrd="2" destOrd="0" parTransId="{585782D3-BB47-1F45-B05E-0E8C3AC2BA90}" sibTransId="{789F2073-EE24-B541-A1FE-DF2BFCF1FE86}"/>
    <dgm:cxn modelId="{D9AFB769-1E1E-8F49-B37D-6506DF44B823}" type="presOf" srcId="{AF129D5A-E62D-2844-AC27-BDCACA1B99B3}" destId="{344754F8-6254-6143-B2CD-D952EF2233B7}" srcOrd="0" destOrd="0" presId="urn:microsoft.com/office/officeart/2005/8/layout/list1"/>
    <dgm:cxn modelId="{B687F061-3389-8F46-B35C-5D2C53D50B85}" type="presOf" srcId="{A678071D-07A4-DC4A-9933-EA72268D90FD}" destId="{CB3CFE65-7165-0149-BB86-1748C886532D}" srcOrd="0" destOrd="0" presId="urn:microsoft.com/office/officeart/2005/8/layout/list1"/>
    <dgm:cxn modelId="{3531B1C8-4BB2-CF4C-A0E9-58FCD2391371}" type="presOf" srcId="{FE4179A8-7736-D045-8A58-C8877F4011E6}" destId="{108BD898-DB38-004D-98B7-2D4E376DB797}" srcOrd="0" destOrd="0" presId="urn:microsoft.com/office/officeart/2005/8/layout/list1"/>
    <dgm:cxn modelId="{9FFAA273-B652-A947-8C2F-864D2EC872D2}" srcId="{FE4179A8-7736-D045-8A58-C8877F4011E6}" destId="{2EEA6501-AC59-6D4A-BF8D-C3A019568F22}" srcOrd="6" destOrd="0" parTransId="{F40DFFEE-0362-E244-BC87-3AD98F9E1A73}" sibTransId="{5456D2D5-6574-9349-B3A5-7024C83177E9}"/>
    <dgm:cxn modelId="{9350F8D0-A57B-C34D-AB69-BB94A6B45599}" type="presOf" srcId="{5701575A-D9C9-F84B-92F4-546F62E9DE7B}" destId="{8393A25A-1D17-FC45-8735-EB415A9D76AF}" srcOrd="0" destOrd="0" presId="urn:microsoft.com/office/officeart/2005/8/layout/list1"/>
    <dgm:cxn modelId="{79100C69-352E-8D4D-B9B6-5F3BF1CC1E8F}" srcId="{FE4179A8-7736-D045-8A58-C8877F4011E6}" destId="{94B06CF3-D81E-8E44-9305-44686E931356}" srcOrd="4" destOrd="0" parTransId="{7FC889CA-B352-3F49-A5E5-79F3FA712672}" sibTransId="{159A6964-05CA-BF4E-9DE8-E85C4823DD51}"/>
    <dgm:cxn modelId="{907562B0-EB90-7746-B801-F693881BED91}" type="presOf" srcId="{2EEA6501-AC59-6D4A-BF8D-C3A019568F22}" destId="{81D6C69C-8520-0846-B820-76E4D86E2D45}" srcOrd="1" destOrd="0" presId="urn:microsoft.com/office/officeart/2005/8/layout/list1"/>
    <dgm:cxn modelId="{B4A4E4B8-34B2-2740-B463-D1A35EB82EF2}" type="presParOf" srcId="{108BD898-DB38-004D-98B7-2D4E376DB797}" destId="{F85F6222-EB44-D040-A722-0E91049D52BA}" srcOrd="0" destOrd="0" presId="urn:microsoft.com/office/officeart/2005/8/layout/list1"/>
    <dgm:cxn modelId="{B802D967-F013-064A-94CB-406EFD76940E}" type="presParOf" srcId="{F85F6222-EB44-D040-A722-0E91049D52BA}" destId="{5571F130-9889-244B-8695-3D3F40CD7017}" srcOrd="0" destOrd="0" presId="urn:microsoft.com/office/officeart/2005/8/layout/list1"/>
    <dgm:cxn modelId="{2544B547-A301-3644-9BC2-1B83A5B12843}" type="presParOf" srcId="{F85F6222-EB44-D040-A722-0E91049D52BA}" destId="{345E15C3-DCA1-B14D-BAFB-0F1950D6768E}" srcOrd="1" destOrd="0" presId="urn:microsoft.com/office/officeart/2005/8/layout/list1"/>
    <dgm:cxn modelId="{10AB56DB-5C12-614C-AA7A-69F4383F306A}" type="presParOf" srcId="{108BD898-DB38-004D-98B7-2D4E376DB797}" destId="{18B9F2E8-2F72-4546-865F-003E96A60A09}" srcOrd="1" destOrd="0" presId="urn:microsoft.com/office/officeart/2005/8/layout/list1"/>
    <dgm:cxn modelId="{AF3AC69B-DAD8-6349-A8A7-8D41CCEFB602}" type="presParOf" srcId="{108BD898-DB38-004D-98B7-2D4E376DB797}" destId="{8968D1A3-2013-D54D-AD3E-0C0776EDB4B3}" srcOrd="2" destOrd="0" presId="urn:microsoft.com/office/officeart/2005/8/layout/list1"/>
    <dgm:cxn modelId="{F7F67041-A2DB-394C-B55B-6781BABE9F86}" type="presParOf" srcId="{108BD898-DB38-004D-98B7-2D4E376DB797}" destId="{6FC32818-7FCA-A449-AA6B-A4220A373468}" srcOrd="3" destOrd="0" presId="urn:microsoft.com/office/officeart/2005/8/layout/list1"/>
    <dgm:cxn modelId="{85AC2941-C89C-C64A-98EA-BDEAD72F8481}" type="presParOf" srcId="{108BD898-DB38-004D-98B7-2D4E376DB797}" destId="{093EED39-49D6-CB44-B6A7-916E867BF6DC}" srcOrd="4" destOrd="0" presId="urn:microsoft.com/office/officeart/2005/8/layout/list1"/>
    <dgm:cxn modelId="{35DC6AE4-F11E-C347-84CA-5E81272FB44E}" type="presParOf" srcId="{093EED39-49D6-CB44-B6A7-916E867BF6DC}" destId="{8393A25A-1D17-FC45-8735-EB415A9D76AF}" srcOrd="0" destOrd="0" presId="urn:microsoft.com/office/officeart/2005/8/layout/list1"/>
    <dgm:cxn modelId="{68D4862B-A063-9C42-8E14-2F7207BA70F1}" type="presParOf" srcId="{093EED39-49D6-CB44-B6A7-916E867BF6DC}" destId="{53E52E84-3FF1-B64A-B434-7C6842C1BB5E}" srcOrd="1" destOrd="0" presId="urn:microsoft.com/office/officeart/2005/8/layout/list1"/>
    <dgm:cxn modelId="{5CC03291-606A-8B40-B123-D074DD4420CA}" type="presParOf" srcId="{108BD898-DB38-004D-98B7-2D4E376DB797}" destId="{8B092B5B-504C-D245-A992-2DC59AFBC580}" srcOrd="5" destOrd="0" presId="urn:microsoft.com/office/officeart/2005/8/layout/list1"/>
    <dgm:cxn modelId="{52A8FD41-03D1-E54B-A15E-F9408AA826D8}" type="presParOf" srcId="{108BD898-DB38-004D-98B7-2D4E376DB797}" destId="{BEA206A9-5BB3-304B-9995-24A71DFF37D7}" srcOrd="6" destOrd="0" presId="urn:microsoft.com/office/officeart/2005/8/layout/list1"/>
    <dgm:cxn modelId="{046D2E10-8C2F-2348-B419-26B7C12CC289}" type="presParOf" srcId="{108BD898-DB38-004D-98B7-2D4E376DB797}" destId="{5E6152F3-D2E4-974F-B8C3-C618CBB3B0D8}" srcOrd="7" destOrd="0" presId="urn:microsoft.com/office/officeart/2005/8/layout/list1"/>
    <dgm:cxn modelId="{B72CAAF9-035A-7544-B667-73A2D7FA3155}" type="presParOf" srcId="{108BD898-DB38-004D-98B7-2D4E376DB797}" destId="{48A78F14-DDF2-FC41-81FD-D5B123543B71}" srcOrd="8" destOrd="0" presId="urn:microsoft.com/office/officeart/2005/8/layout/list1"/>
    <dgm:cxn modelId="{6F97CA33-DED6-C34C-B2A6-7AE833706BA9}" type="presParOf" srcId="{48A78F14-DDF2-FC41-81FD-D5B123543B71}" destId="{CB3CFE65-7165-0149-BB86-1748C886532D}" srcOrd="0" destOrd="0" presId="urn:microsoft.com/office/officeart/2005/8/layout/list1"/>
    <dgm:cxn modelId="{2CDBC88E-D46E-7B40-A0A4-DFCE197EBBEA}" type="presParOf" srcId="{48A78F14-DDF2-FC41-81FD-D5B123543B71}" destId="{6F5DBCAA-3672-4F42-8FBA-3954D89F3FF4}" srcOrd="1" destOrd="0" presId="urn:microsoft.com/office/officeart/2005/8/layout/list1"/>
    <dgm:cxn modelId="{6322D6A2-8220-1048-8003-3E417EB73AC8}" type="presParOf" srcId="{108BD898-DB38-004D-98B7-2D4E376DB797}" destId="{62D8E692-F627-0C43-8696-86EE42E79862}" srcOrd="9" destOrd="0" presId="urn:microsoft.com/office/officeart/2005/8/layout/list1"/>
    <dgm:cxn modelId="{ED4C99DF-F84D-6B41-ADC8-2B67B6457067}" type="presParOf" srcId="{108BD898-DB38-004D-98B7-2D4E376DB797}" destId="{1E194DF0-3E95-B941-B640-03C49529641D}" srcOrd="10" destOrd="0" presId="urn:microsoft.com/office/officeart/2005/8/layout/list1"/>
    <dgm:cxn modelId="{9FDBFB1D-1336-064A-87D8-10379CCD0C29}" type="presParOf" srcId="{108BD898-DB38-004D-98B7-2D4E376DB797}" destId="{174978A9-FF43-D74E-AD45-EA2109DACB17}" srcOrd="11" destOrd="0" presId="urn:microsoft.com/office/officeart/2005/8/layout/list1"/>
    <dgm:cxn modelId="{E6794BC2-DF1C-BC41-A8D7-BBB64192B6EC}" type="presParOf" srcId="{108BD898-DB38-004D-98B7-2D4E376DB797}" destId="{B5A7CEF1-9BA6-A44B-88D5-4C0E86F9BE28}" srcOrd="12" destOrd="0" presId="urn:microsoft.com/office/officeart/2005/8/layout/list1"/>
    <dgm:cxn modelId="{C9E1A4C6-8C84-C744-98F2-F80170CFE445}" type="presParOf" srcId="{B5A7CEF1-9BA6-A44B-88D5-4C0E86F9BE28}" destId="{344754F8-6254-6143-B2CD-D952EF2233B7}" srcOrd="0" destOrd="0" presId="urn:microsoft.com/office/officeart/2005/8/layout/list1"/>
    <dgm:cxn modelId="{6C3FD0F5-A75E-2D47-B81D-2ADDB0FB8A5A}" type="presParOf" srcId="{B5A7CEF1-9BA6-A44B-88D5-4C0E86F9BE28}" destId="{C8F14FE3-3C52-FD4C-A57E-D863ADA67CBB}" srcOrd="1" destOrd="0" presId="urn:microsoft.com/office/officeart/2005/8/layout/list1"/>
    <dgm:cxn modelId="{6305F7ED-24C4-C842-B6A4-4BBE92FC2C01}" type="presParOf" srcId="{108BD898-DB38-004D-98B7-2D4E376DB797}" destId="{1EF21934-0685-2F4E-8844-B14635D040EB}" srcOrd="13" destOrd="0" presId="urn:microsoft.com/office/officeart/2005/8/layout/list1"/>
    <dgm:cxn modelId="{2217EA51-B6EE-F844-9672-D266BE2DE712}" type="presParOf" srcId="{108BD898-DB38-004D-98B7-2D4E376DB797}" destId="{6E074BB6-23C7-4D40-B4C7-F86D1D6FCDE4}" srcOrd="14" destOrd="0" presId="urn:microsoft.com/office/officeart/2005/8/layout/list1"/>
    <dgm:cxn modelId="{0C5830F3-2CF6-7949-98B1-6F2BAB8C7F8B}" type="presParOf" srcId="{108BD898-DB38-004D-98B7-2D4E376DB797}" destId="{844FC482-66DB-0D4A-8378-1A9B4A4FC847}" srcOrd="15" destOrd="0" presId="urn:microsoft.com/office/officeart/2005/8/layout/list1"/>
    <dgm:cxn modelId="{79E9B1F6-24C4-A949-8415-0F61A85F6FFD}" type="presParOf" srcId="{108BD898-DB38-004D-98B7-2D4E376DB797}" destId="{5D46CB2E-F6A5-B747-A77C-7A6F0D68BCB5}" srcOrd="16" destOrd="0" presId="urn:microsoft.com/office/officeart/2005/8/layout/list1"/>
    <dgm:cxn modelId="{A4386499-AE91-5F4D-BE8A-349AA4DEFA07}" type="presParOf" srcId="{5D46CB2E-F6A5-B747-A77C-7A6F0D68BCB5}" destId="{6042E60C-184C-7B4B-A3E1-1769FDEC3512}" srcOrd="0" destOrd="0" presId="urn:microsoft.com/office/officeart/2005/8/layout/list1"/>
    <dgm:cxn modelId="{445F4216-15E2-734B-94BE-51E5680B351C}" type="presParOf" srcId="{5D46CB2E-F6A5-B747-A77C-7A6F0D68BCB5}" destId="{D97E6F60-AFE8-A04A-A987-A026AE29EA0D}" srcOrd="1" destOrd="0" presId="urn:microsoft.com/office/officeart/2005/8/layout/list1"/>
    <dgm:cxn modelId="{13DCE341-B6CE-384D-92D0-3E624D905FF9}" type="presParOf" srcId="{108BD898-DB38-004D-98B7-2D4E376DB797}" destId="{2CC536E0-B3EA-9541-847C-4106D5454E36}" srcOrd="17" destOrd="0" presId="urn:microsoft.com/office/officeart/2005/8/layout/list1"/>
    <dgm:cxn modelId="{4DEE1AB9-4A24-564F-9795-799A3BBF9442}" type="presParOf" srcId="{108BD898-DB38-004D-98B7-2D4E376DB797}" destId="{9F77BB78-8DC7-7849-B7D3-9C7B386817D2}" srcOrd="18" destOrd="0" presId="urn:microsoft.com/office/officeart/2005/8/layout/list1"/>
    <dgm:cxn modelId="{321A2E7B-C405-5345-AD61-E258789F6884}" type="presParOf" srcId="{108BD898-DB38-004D-98B7-2D4E376DB797}" destId="{9F8DD308-D60A-A449-B14C-2D17E538AE07}" srcOrd="19" destOrd="0" presId="urn:microsoft.com/office/officeart/2005/8/layout/list1"/>
    <dgm:cxn modelId="{305DB797-B91E-8841-B349-E6F9778546AD}" type="presParOf" srcId="{108BD898-DB38-004D-98B7-2D4E376DB797}" destId="{74C693C9-DD78-0E4E-A2C8-B7CCAC7A27D1}" srcOrd="20" destOrd="0" presId="urn:microsoft.com/office/officeart/2005/8/layout/list1"/>
    <dgm:cxn modelId="{D3F0124D-4939-C642-BBCA-B1D30946BB06}" type="presParOf" srcId="{74C693C9-DD78-0E4E-A2C8-B7CCAC7A27D1}" destId="{2D6EA1BB-FF92-5543-87A0-ABB66BED7BB1}" srcOrd="0" destOrd="0" presId="urn:microsoft.com/office/officeart/2005/8/layout/list1"/>
    <dgm:cxn modelId="{6A9A7512-4179-0143-B7A6-13266CC862CC}" type="presParOf" srcId="{74C693C9-DD78-0E4E-A2C8-B7CCAC7A27D1}" destId="{319F959C-C6C9-374E-833C-B11CC1EF41B6}" srcOrd="1" destOrd="0" presId="urn:microsoft.com/office/officeart/2005/8/layout/list1"/>
    <dgm:cxn modelId="{2FF49427-2B64-AD45-95FA-5711A9EC7D8F}" type="presParOf" srcId="{108BD898-DB38-004D-98B7-2D4E376DB797}" destId="{A8018B7F-5C13-CC4E-B441-BF283E19BBA7}" srcOrd="21" destOrd="0" presId="urn:microsoft.com/office/officeart/2005/8/layout/list1"/>
    <dgm:cxn modelId="{1C5C88DA-7252-304E-9F52-56AAC96B48AA}" type="presParOf" srcId="{108BD898-DB38-004D-98B7-2D4E376DB797}" destId="{E062BA0B-0057-0A45-8FA9-39E1CD60A224}" srcOrd="22" destOrd="0" presId="urn:microsoft.com/office/officeart/2005/8/layout/list1"/>
    <dgm:cxn modelId="{4A973B19-A491-E24D-9DCC-223015CAB794}" type="presParOf" srcId="{108BD898-DB38-004D-98B7-2D4E376DB797}" destId="{46BD5AAF-0657-F048-91E7-8898037CD03F}" srcOrd="23" destOrd="0" presId="urn:microsoft.com/office/officeart/2005/8/layout/list1"/>
    <dgm:cxn modelId="{18842EE3-17B4-214D-88C8-24C597E1BBBA}" type="presParOf" srcId="{108BD898-DB38-004D-98B7-2D4E376DB797}" destId="{C47F3FA4-BD74-7747-BEB5-17F1494F1130}" srcOrd="24" destOrd="0" presId="urn:microsoft.com/office/officeart/2005/8/layout/list1"/>
    <dgm:cxn modelId="{072C6BC3-4653-E44D-9DC7-86FBFA8E8EA9}" type="presParOf" srcId="{C47F3FA4-BD74-7747-BEB5-17F1494F1130}" destId="{D4F9D05F-CAC0-BA4D-8FBA-EEE3E7C64DAC}" srcOrd="0" destOrd="0" presId="urn:microsoft.com/office/officeart/2005/8/layout/list1"/>
    <dgm:cxn modelId="{9493D0C1-BBAC-ED40-B058-E0020E19BDCB}" type="presParOf" srcId="{C47F3FA4-BD74-7747-BEB5-17F1494F1130}" destId="{81D6C69C-8520-0846-B820-76E4D86E2D45}" srcOrd="1" destOrd="0" presId="urn:microsoft.com/office/officeart/2005/8/layout/list1"/>
    <dgm:cxn modelId="{BEFF72FB-22F7-104E-9C64-808102A1C76A}" type="presParOf" srcId="{108BD898-DB38-004D-98B7-2D4E376DB797}" destId="{FAE1486A-F10D-8E40-8874-A7C787DDCCF3}" srcOrd="25" destOrd="0" presId="urn:microsoft.com/office/officeart/2005/8/layout/list1"/>
    <dgm:cxn modelId="{F0E954C4-A470-204F-A133-9D46971F338A}" type="presParOf" srcId="{108BD898-DB38-004D-98B7-2D4E376DB797}" destId="{042C4CA3-6D81-8044-A1B2-775315031C9E}"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BB257B4-FDF5-F147-9441-0DFF3197253F}"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it-IT"/>
        </a:p>
      </dgm:t>
    </dgm:pt>
    <dgm:pt modelId="{69D60044-19C1-7840-A6F9-FCC46A2A4F14}">
      <dgm:prSet phldrT="[Testo]"/>
      <dgm:spPr/>
      <dgm:t>
        <a:bodyPr/>
        <a:lstStyle/>
        <a:p>
          <a:r>
            <a:rPr lang="it-IT" dirty="0" smtClean="0">
              <a:solidFill>
                <a:srgbClr val="000090"/>
              </a:solidFill>
              <a:latin typeface="Verdana"/>
              <a:cs typeface="Verdana"/>
            </a:rPr>
            <a:t>CUG</a:t>
          </a:r>
          <a:endParaRPr lang="it-IT" dirty="0">
            <a:solidFill>
              <a:srgbClr val="000090"/>
            </a:solidFill>
            <a:latin typeface="Verdana"/>
            <a:cs typeface="Verdana"/>
          </a:endParaRPr>
        </a:p>
      </dgm:t>
    </dgm:pt>
    <dgm:pt modelId="{7EA121D8-0645-4342-BC35-5E0CD3FD56FE}" type="parTrans" cxnId="{9DFE6483-1138-394A-846C-6E0039222A10}">
      <dgm:prSet/>
      <dgm:spPr/>
      <dgm:t>
        <a:bodyPr/>
        <a:lstStyle/>
        <a:p>
          <a:endParaRPr lang="it-IT"/>
        </a:p>
      </dgm:t>
    </dgm:pt>
    <dgm:pt modelId="{674E2D70-413A-F447-94DE-7C22380BEC07}" type="sibTrans" cxnId="{9DFE6483-1138-394A-846C-6E0039222A10}">
      <dgm:prSet/>
      <dgm:spPr/>
      <dgm:t>
        <a:bodyPr/>
        <a:lstStyle/>
        <a:p>
          <a:endParaRPr lang="it-IT"/>
        </a:p>
      </dgm:t>
    </dgm:pt>
    <dgm:pt modelId="{FEF97A2A-BF70-1941-932D-4E62CEC3F1E2}">
      <dgm:prSet phldrT="[Testo]" custT="1"/>
      <dgm:spPr/>
      <dgm:t>
        <a:bodyPr/>
        <a:lstStyle/>
        <a:p>
          <a:r>
            <a:rPr lang="it-IT" sz="2800" dirty="0" smtClean="0">
              <a:solidFill>
                <a:srgbClr val="000090"/>
              </a:solidFill>
              <a:latin typeface="Verdana"/>
              <a:cs typeface="Verdana"/>
            </a:rPr>
            <a:t>Consigliere/a di fiducia</a:t>
          </a:r>
          <a:endParaRPr lang="it-IT" sz="2800" dirty="0">
            <a:solidFill>
              <a:srgbClr val="000090"/>
            </a:solidFill>
            <a:latin typeface="Verdana"/>
            <a:cs typeface="Verdana"/>
          </a:endParaRPr>
        </a:p>
      </dgm:t>
    </dgm:pt>
    <dgm:pt modelId="{D4707E96-BDFB-CA41-920E-DB8F18BF2D8A}" type="parTrans" cxnId="{C89A4228-C4C8-F54F-AE8E-2F1CA5D224DB}">
      <dgm:prSet/>
      <dgm:spPr/>
      <dgm:t>
        <a:bodyPr/>
        <a:lstStyle/>
        <a:p>
          <a:endParaRPr lang="it-IT"/>
        </a:p>
      </dgm:t>
    </dgm:pt>
    <dgm:pt modelId="{C3B4CBF0-782E-7C49-9AAE-948A4F452F5B}" type="sibTrans" cxnId="{C89A4228-C4C8-F54F-AE8E-2F1CA5D224DB}">
      <dgm:prSet/>
      <dgm:spPr/>
      <dgm:t>
        <a:bodyPr/>
        <a:lstStyle/>
        <a:p>
          <a:endParaRPr lang="it-IT"/>
        </a:p>
      </dgm:t>
    </dgm:pt>
    <dgm:pt modelId="{F636CA68-3DE8-964E-8D94-1D4DCD7B502F}" type="pres">
      <dgm:prSet presAssocID="{9BB257B4-FDF5-F147-9441-0DFF3197253F}" presName="Name0" presStyleCnt="0">
        <dgm:presLayoutVars>
          <dgm:chMax val="2"/>
          <dgm:chPref val="2"/>
          <dgm:animLvl val="lvl"/>
        </dgm:presLayoutVars>
      </dgm:prSet>
      <dgm:spPr/>
      <dgm:t>
        <a:bodyPr/>
        <a:lstStyle/>
        <a:p>
          <a:endParaRPr lang="it-IT"/>
        </a:p>
      </dgm:t>
    </dgm:pt>
    <dgm:pt modelId="{880308C7-B719-3E4C-AA5F-76EA8ECB7A17}" type="pres">
      <dgm:prSet presAssocID="{9BB257B4-FDF5-F147-9441-0DFF3197253F}" presName="LeftText" presStyleLbl="revTx" presStyleIdx="0" presStyleCnt="0">
        <dgm:presLayoutVars>
          <dgm:bulletEnabled val="1"/>
        </dgm:presLayoutVars>
      </dgm:prSet>
      <dgm:spPr/>
      <dgm:t>
        <a:bodyPr/>
        <a:lstStyle/>
        <a:p>
          <a:endParaRPr lang="it-IT"/>
        </a:p>
      </dgm:t>
    </dgm:pt>
    <dgm:pt modelId="{BDA94CC7-314E-1546-8EE4-5F277E541DDC}" type="pres">
      <dgm:prSet presAssocID="{9BB257B4-FDF5-F147-9441-0DFF3197253F}" presName="LeftNode" presStyleLbl="bgImgPlace1" presStyleIdx="0" presStyleCnt="2">
        <dgm:presLayoutVars>
          <dgm:chMax val="2"/>
          <dgm:chPref val="2"/>
        </dgm:presLayoutVars>
      </dgm:prSet>
      <dgm:spPr/>
      <dgm:t>
        <a:bodyPr/>
        <a:lstStyle/>
        <a:p>
          <a:endParaRPr lang="it-IT"/>
        </a:p>
      </dgm:t>
    </dgm:pt>
    <dgm:pt modelId="{6BA5ACD3-D278-2F4D-A83C-F8667F8DAF54}" type="pres">
      <dgm:prSet presAssocID="{9BB257B4-FDF5-F147-9441-0DFF3197253F}" presName="RightText" presStyleLbl="revTx" presStyleIdx="0" presStyleCnt="0">
        <dgm:presLayoutVars>
          <dgm:bulletEnabled val="1"/>
        </dgm:presLayoutVars>
      </dgm:prSet>
      <dgm:spPr/>
      <dgm:t>
        <a:bodyPr/>
        <a:lstStyle/>
        <a:p>
          <a:endParaRPr lang="it-IT"/>
        </a:p>
      </dgm:t>
    </dgm:pt>
    <dgm:pt modelId="{857BFB7E-31C6-0E48-B4F1-EB1385CCCF93}" type="pres">
      <dgm:prSet presAssocID="{9BB257B4-FDF5-F147-9441-0DFF3197253F}" presName="RightNode" presStyleLbl="bgImgPlace1" presStyleIdx="1" presStyleCnt="2">
        <dgm:presLayoutVars>
          <dgm:chMax val="0"/>
          <dgm:chPref val="0"/>
        </dgm:presLayoutVars>
      </dgm:prSet>
      <dgm:spPr/>
      <dgm:t>
        <a:bodyPr/>
        <a:lstStyle/>
        <a:p>
          <a:endParaRPr lang="it-IT"/>
        </a:p>
      </dgm:t>
    </dgm:pt>
    <dgm:pt modelId="{0CE4E175-F5D5-184D-94F2-ADEA5C868B1A}" type="pres">
      <dgm:prSet presAssocID="{9BB257B4-FDF5-F147-9441-0DFF3197253F}" presName="TopArrow" presStyleLbl="node1" presStyleIdx="0" presStyleCnt="2"/>
      <dgm:spPr/>
    </dgm:pt>
    <dgm:pt modelId="{D0920853-B8B7-9144-9379-6DFECAADA6EF}" type="pres">
      <dgm:prSet presAssocID="{9BB257B4-FDF5-F147-9441-0DFF3197253F}" presName="BottomArrow" presStyleLbl="node1" presStyleIdx="1" presStyleCnt="2"/>
      <dgm:spPr/>
    </dgm:pt>
  </dgm:ptLst>
  <dgm:cxnLst>
    <dgm:cxn modelId="{67943223-5396-D441-9AD4-9664E332867E}" type="presOf" srcId="{FEF97A2A-BF70-1941-932D-4E62CEC3F1E2}" destId="{6BA5ACD3-D278-2F4D-A83C-F8667F8DAF54}" srcOrd="0" destOrd="0" presId="urn:microsoft.com/office/officeart/2009/layout/ReverseList"/>
    <dgm:cxn modelId="{FA9FE239-BA33-DC41-BA59-31E3ACC7C1A7}" type="presOf" srcId="{FEF97A2A-BF70-1941-932D-4E62CEC3F1E2}" destId="{857BFB7E-31C6-0E48-B4F1-EB1385CCCF93}" srcOrd="1" destOrd="0" presId="urn:microsoft.com/office/officeart/2009/layout/ReverseList"/>
    <dgm:cxn modelId="{9DFE6483-1138-394A-846C-6E0039222A10}" srcId="{9BB257B4-FDF5-F147-9441-0DFF3197253F}" destId="{69D60044-19C1-7840-A6F9-FCC46A2A4F14}" srcOrd="0" destOrd="0" parTransId="{7EA121D8-0645-4342-BC35-5E0CD3FD56FE}" sibTransId="{674E2D70-413A-F447-94DE-7C22380BEC07}"/>
    <dgm:cxn modelId="{C89A4228-C4C8-F54F-AE8E-2F1CA5D224DB}" srcId="{9BB257B4-FDF5-F147-9441-0DFF3197253F}" destId="{FEF97A2A-BF70-1941-932D-4E62CEC3F1E2}" srcOrd="1" destOrd="0" parTransId="{D4707E96-BDFB-CA41-920E-DB8F18BF2D8A}" sibTransId="{C3B4CBF0-782E-7C49-9AAE-948A4F452F5B}"/>
    <dgm:cxn modelId="{88F210B2-DBA2-0048-937D-7D857DE6025A}" type="presOf" srcId="{9BB257B4-FDF5-F147-9441-0DFF3197253F}" destId="{F636CA68-3DE8-964E-8D94-1D4DCD7B502F}" srcOrd="0" destOrd="0" presId="urn:microsoft.com/office/officeart/2009/layout/ReverseList"/>
    <dgm:cxn modelId="{985AD212-0E7C-D344-858D-0E2A7BD7E600}" type="presOf" srcId="{69D60044-19C1-7840-A6F9-FCC46A2A4F14}" destId="{880308C7-B719-3E4C-AA5F-76EA8ECB7A17}" srcOrd="0" destOrd="0" presId="urn:microsoft.com/office/officeart/2009/layout/ReverseList"/>
    <dgm:cxn modelId="{81031CD1-70E8-DC4B-8816-01AD5EA91A7D}" type="presOf" srcId="{69D60044-19C1-7840-A6F9-FCC46A2A4F14}" destId="{BDA94CC7-314E-1546-8EE4-5F277E541DDC}" srcOrd="1" destOrd="0" presId="urn:microsoft.com/office/officeart/2009/layout/ReverseList"/>
    <dgm:cxn modelId="{8018C4CB-9B7C-4E42-8F48-20E8832AE130}" type="presParOf" srcId="{F636CA68-3DE8-964E-8D94-1D4DCD7B502F}" destId="{880308C7-B719-3E4C-AA5F-76EA8ECB7A17}" srcOrd="0" destOrd="0" presId="urn:microsoft.com/office/officeart/2009/layout/ReverseList"/>
    <dgm:cxn modelId="{9D7C6B38-6735-6B48-AC9C-382E1FF266DE}" type="presParOf" srcId="{F636CA68-3DE8-964E-8D94-1D4DCD7B502F}" destId="{BDA94CC7-314E-1546-8EE4-5F277E541DDC}" srcOrd="1" destOrd="0" presId="urn:microsoft.com/office/officeart/2009/layout/ReverseList"/>
    <dgm:cxn modelId="{028F5272-FC36-794B-8AB1-4295CEFAB124}" type="presParOf" srcId="{F636CA68-3DE8-964E-8D94-1D4DCD7B502F}" destId="{6BA5ACD3-D278-2F4D-A83C-F8667F8DAF54}" srcOrd="2" destOrd="0" presId="urn:microsoft.com/office/officeart/2009/layout/ReverseList"/>
    <dgm:cxn modelId="{48619B57-1F79-BD4A-9E4C-F7A3824B041F}" type="presParOf" srcId="{F636CA68-3DE8-964E-8D94-1D4DCD7B502F}" destId="{857BFB7E-31C6-0E48-B4F1-EB1385CCCF93}" srcOrd="3" destOrd="0" presId="urn:microsoft.com/office/officeart/2009/layout/ReverseList"/>
    <dgm:cxn modelId="{8B6189C9-5DBC-D14A-A47E-EB1E1D87706B}" type="presParOf" srcId="{F636CA68-3DE8-964E-8D94-1D4DCD7B502F}" destId="{0CE4E175-F5D5-184D-94F2-ADEA5C868B1A}" srcOrd="4" destOrd="0" presId="urn:microsoft.com/office/officeart/2009/layout/ReverseList"/>
    <dgm:cxn modelId="{7C6B9C7E-BE97-3242-A365-C2EA2D64E3B3}" type="presParOf" srcId="{F636CA68-3DE8-964E-8D94-1D4DCD7B502F}" destId="{D0920853-B8B7-9144-9379-6DFECAADA6EF}" srcOrd="5" destOrd="0" presId="urn:microsoft.com/office/officeart/2009/layout/Reverse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159FACB-579A-F847-8721-2D5F6CC5A52A}" type="doc">
      <dgm:prSet loTypeId="urn:microsoft.com/office/officeart/2008/layout/RadialCluster" loCatId="" qsTypeId="urn:microsoft.com/office/officeart/2005/8/quickstyle/3D4" qsCatId="3D" csTypeId="urn:microsoft.com/office/officeart/2005/8/colors/accent1_2" csCatId="accent1" phldr="1"/>
      <dgm:spPr/>
      <dgm:t>
        <a:bodyPr/>
        <a:lstStyle/>
        <a:p>
          <a:endParaRPr lang="it-IT"/>
        </a:p>
      </dgm:t>
    </dgm:pt>
    <dgm:pt modelId="{5555B88A-ADAB-E147-A3CE-BF43B3BCDF45}">
      <dgm:prSet/>
      <dgm:spPr>
        <a:solidFill>
          <a:schemeClr val="bg1">
            <a:lumMod val="50000"/>
          </a:schemeClr>
        </a:solidFill>
      </dgm:spPr>
      <dgm:t>
        <a:bodyPr/>
        <a:lstStyle/>
        <a:p>
          <a:pPr rtl="0"/>
          <a:r>
            <a:rPr lang="it-IT" b="0" i="0" dirty="0" smtClean="0">
              <a:solidFill>
                <a:srgbClr val="000090"/>
              </a:solidFill>
            </a:rPr>
            <a:t>La relazione, che dovrebbe essere uno spaccato sulla situazione del personale, potrebbe essere un utile strumento sia per le azioni di benessere organizzativo da promuovere sia per la valutazione dello stress lavoro correlato</a:t>
          </a:r>
          <a:endParaRPr lang="it-IT" dirty="0">
            <a:solidFill>
              <a:srgbClr val="000090"/>
            </a:solidFill>
          </a:endParaRPr>
        </a:p>
      </dgm:t>
    </dgm:pt>
    <dgm:pt modelId="{4FD35531-0923-B741-B63B-F0ED5B77DC13}" type="parTrans" cxnId="{8BB93288-6E55-BC49-9771-B31234CB2460}">
      <dgm:prSet/>
      <dgm:spPr/>
      <dgm:t>
        <a:bodyPr/>
        <a:lstStyle/>
        <a:p>
          <a:endParaRPr lang="it-IT"/>
        </a:p>
      </dgm:t>
    </dgm:pt>
    <dgm:pt modelId="{AADB0EF4-72E2-DD49-B827-ABCA48FD670F}" type="sibTrans" cxnId="{8BB93288-6E55-BC49-9771-B31234CB2460}">
      <dgm:prSet/>
      <dgm:spPr/>
      <dgm:t>
        <a:bodyPr/>
        <a:lstStyle/>
        <a:p>
          <a:endParaRPr lang="it-IT"/>
        </a:p>
      </dgm:t>
    </dgm:pt>
    <dgm:pt modelId="{A0E90A73-262C-D543-896A-756E59A0BDF6}" type="pres">
      <dgm:prSet presAssocID="{A159FACB-579A-F847-8721-2D5F6CC5A52A}" presName="Name0" presStyleCnt="0">
        <dgm:presLayoutVars>
          <dgm:chMax val="1"/>
          <dgm:chPref val="1"/>
          <dgm:dir/>
          <dgm:animOne val="branch"/>
          <dgm:animLvl val="lvl"/>
        </dgm:presLayoutVars>
      </dgm:prSet>
      <dgm:spPr/>
      <dgm:t>
        <a:bodyPr/>
        <a:lstStyle/>
        <a:p>
          <a:endParaRPr lang="it-IT"/>
        </a:p>
      </dgm:t>
    </dgm:pt>
    <dgm:pt modelId="{F42F1B86-A332-5B47-8278-66FC116EBBA8}" type="pres">
      <dgm:prSet presAssocID="{5555B88A-ADAB-E147-A3CE-BF43B3BCDF45}" presName="singleCycle" presStyleCnt="0"/>
      <dgm:spPr/>
    </dgm:pt>
    <dgm:pt modelId="{7933EC16-F9FF-4544-99C8-67DC511827B2}" type="pres">
      <dgm:prSet presAssocID="{5555B88A-ADAB-E147-A3CE-BF43B3BCDF45}" presName="singleCenter" presStyleLbl="node1" presStyleIdx="0" presStyleCnt="1" custScaleX="164018" custLinFactNeighborY="103">
        <dgm:presLayoutVars>
          <dgm:chMax val="7"/>
          <dgm:chPref val="7"/>
        </dgm:presLayoutVars>
      </dgm:prSet>
      <dgm:spPr/>
      <dgm:t>
        <a:bodyPr/>
        <a:lstStyle/>
        <a:p>
          <a:endParaRPr lang="it-IT"/>
        </a:p>
      </dgm:t>
    </dgm:pt>
  </dgm:ptLst>
  <dgm:cxnLst>
    <dgm:cxn modelId="{8CC6C97D-DB9E-E646-8888-F2314D7FF3BE}" type="presOf" srcId="{5555B88A-ADAB-E147-A3CE-BF43B3BCDF45}" destId="{7933EC16-F9FF-4544-99C8-67DC511827B2}" srcOrd="0" destOrd="0" presId="urn:microsoft.com/office/officeart/2008/layout/RadialCluster"/>
    <dgm:cxn modelId="{8BB93288-6E55-BC49-9771-B31234CB2460}" srcId="{A159FACB-579A-F847-8721-2D5F6CC5A52A}" destId="{5555B88A-ADAB-E147-A3CE-BF43B3BCDF45}" srcOrd="0" destOrd="0" parTransId="{4FD35531-0923-B741-B63B-F0ED5B77DC13}" sibTransId="{AADB0EF4-72E2-DD49-B827-ABCA48FD670F}"/>
    <dgm:cxn modelId="{D884919D-8C74-B44A-9A46-31EBCAEB1622}" type="presOf" srcId="{A159FACB-579A-F847-8721-2D5F6CC5A52A}" destId="{A0E90A73-262C-D543-896A-756E59A0BDF6}" srcOrd="0" destOrd="0" presId="urn:microsoft.com/office/officeart/2008/layout/RadialCluster"/>
    <dgm:cxn modelId="{29A66D86-13E4-8946-A4F4-D1FD0CD23C82}" type="presParOf" srcId="{A0E90A73-262C-D543-896A-756E59A0BDF6}" destId="{F42F1B86-A332-5B47-8278-66FC116EBBA8}" srcOrd="0" destOrd="0" presId="urn:microsoft.com/office/officeart/2008/layout/RadialCluster"/>
    <dgm:cxn modelId="{380A39C3-3ECA-7E45-96BD-69402E883CC2}" type="presParOf" srcId="{F42F1B86-A332-5B47-8278-66FC116EBBA8}" destId="{7933EC16-F9FF-4544-99C8-67DC511827B2}" srcOrd="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8CA420-AE6B-5444-8FE2-7EA763EBCCB0}" type="doc">
      <dgm:prSet loTypeId="urn:microsoft.com/office/officeart/2005/8/layout/list1" loCatId="" qsTypeId="urn:microsoft.com/office/officeart/2005/8/quickstyle/3D2" qsCatId="3D" csTypeId="urn:microsoft.com/office/officeart/2005/8/colors/accent1_2" csCatId="accent1" phldr="1"/>
      <dgm:spPr/>
      <dgm:t>
        <a:bodyPr/>
        <a:lstStyle/>
        <a:p>
          <a:endParaRPr lang="it-IT"/>
        </a:p>
      </dgm:t>
    </dgm:pt>
    <dgm:pt modelId="{82937409-4997-1A4D-9C67-9E055F406D45}">
      <dgm:prSet phldrT="[Testo]"/>
      <dgm:spPr>
        <a:solidFill>
          <a:schemeClr val="accent5">
            <a:lumMod val="75000"/>
          </a:schemeClr>
        </a:solidFill>
        <a:ln>
          <a:solidFill>
            <a:srgbClr val="FFFFFF"/>
          </a:solidFill>
        </a:ln>
      </dgm:spPr>
      <dgm:t>
        <a:bodyPr/>
        <a:lstStyle/>
        <a:p>
          <a:r>
            <a:rPr lang="it-IT" dirty="0" smtClean="0"/>
            <a:t>Razionalizzazione</a:t>
          </a:r>
          <a:endParaRPr lang="it-IT" dirty="0"/>
        </a:p>
      </dgm:t>
    </dgm:pt>
    <dgm:pt modelId="{B383D046-0989-9A49-8EB8-24854EA8D610}" type="parTrans" cxnId="{0D18FDFC-5E62-7741-A7B1-1B4FDBD5F0FE}">
      <dgm:prSet/>
      <dgm:spPr/>
      <dgm:t>
        <a:bodyPr/>
        <a:lstStyle/>
        <a:p>
          <a:endParaRPr lang="it-IT"/>
        </a:p>
      </dgm:t>
    </dgm:pt>
    <dgm:pt modelId="{94605AB8-62DA-314B-9C96-1A2DFA3C864C}" type="sibTrans" cxnId="{0D18FDFC-5E62-7741-A7B1-1B4FDBD5F0FE}">
      <dgm:prSet/>
      <dgm:spPr/>
      <dgm:t>
        <a:bodyPr/>
        <a:lstStyle/>
        <a:p>
          <a:endParaRPr lang="it-IT"/>
        </a:p>
      </dgm:t>
    </dgm:pt>
    <dgm:pt modelId="{505279A7-236D-3C4A-B635-4F4F268DE2BB}">
      <dgm:prSet/>
      <dgm:spPr>
        <a:solidFill>
          <a:schemeClr val="accent5">
            <a:lumMod val="75000"/>
          </a:schemeClr>
        </a:solidFill>
        <a:ln>
          <a:solidFill>
            <a:srgbClr val="FFFFFF"/>
          </a:solidFill>
        </a:ln>
      </dgm:spPr>
      <dgm:t>
        <a:bodyPr/>
        <a:lstStyle/>
        <a:p>
          <a:r>
            <a:rPr lang="it-IT" dirty="0" smtClean="0"/>
            <a:t>Ampliamento dei campi di intervento </a:t>
          </a:r>
          <a:endParaRPr lang="it-IT" dirty="0"/>
        </a:p>
      </dgm:t>
    </dgm:pt>
    <dgm:pt modelId="{DFDFE5DF-6BD2-0348-AF5D-095D2A1849FB}" type="parTrans" cxnId="{74F1DC66-D367-EB40-AFE6-0A37466DE7BF}">
      <dgm:prSet/>
      <dgm:spPr/>
      <dgm:t>
        <a:bodyPr/>
        <a:lstStyle/>
        <a:p>
          <a:endParaRPr lang="it-IT"/>
        </a:p>
      </dgm:t>
    </dgm:pt>
    <dgm:pt modelId="{9D70FED0-2360-BB45-9E8C-2CDB7FB316D7}" type="sibTrans" cxnId="{74F1DC66-D367-EB40-AFE6-0A37466DE7BF}">
      <dgm:prSet/>
      <dgm:spPr/>
      <dgm:t>
        <a:bodyPr/>
        <a:lstStyle/>
        <a:p>
          <a:endParaRPr lang="it-IT"/>
        </a:p>
      </dgm:t>
    </dgm:pt>
    <dgm:pt modelId="{48B67424-D452-1142-83D5-567F01A37D7D}">
      <dgm:prSet phldrT="[Testo]"/>
      <dgm:spPr>
        <a:solidFill>
          <a:schemeClr val="accent5">
            <a:lumMod val="75000"/>
          </a:schemeClr>
        </a:solidFill>
        <a:ln>
          <a:solidFill>
            <a:srgbClr val="FFFFFF"/>
          </a:solidFill>
        </a:ln>
      </dgm:spPr>
      <dgm:t>
        <a:bodyPr/>
        <a:lstStyle/>
        <a:p>
          <a:r>
            <a:rPr lang="it-IT" dirty="0" smtClean="0"/>
            <a:t>Orientamento al miglioramento della efficienza della PA</a:t>
          </a:r>
          <a:endParaRPr lang="it-IT" dirty="0"/>
        </a:p>
      </dgm:t>
    </dgm:pt>
    <dgm:pt modelId="{74FB62AF-D7F4-6F4E-A027-C16858CB8C2D}" type="sibTrans" cxnId="{F5DB7301-F68B-F445-B4B6-C32323565EE3}">
      <dgm:prSet/>
      <dgm:spPr/>
      <dgm:t>
        <a:bodyPr/>
        <a:lstStyle/>
        <a:p>
          <a:endParaRPr lang="it-IT"/>
        </a:p>
      </dgm:t>
    </dgm:pt>
    <dgm:pt modelId="{2EF450FE-3FE4-6E41-A53F-44E2ED46E6BA}" type="parTrans" cxnId="{F5DB7301-F68B-F445-B4B6-C32323565EE3}">
      <dgm:prSet/>
      <dgm:spPr/>
      <dgm:t>
        <a:bodyPr/>
        <a:lstStyle/>
        <a:p>
          <a:endParaRPr lang="it-IT"/>
        </a:p>
      </dgm:t>
    </dgm:pt>
    <dgm:pt modelId="{A35AC725-09E9-F341-B321-6E6C81FCCE2E}">
      <dgm:prSet phldrT="[Testo]"/>
      <dgm:spPr>
        <a:solidFill>
          <a:schemeClr val="accent5">
            <a:lumMod val="75000"/>
          </a:schemeClr>
        </a:solidFill>
        <a:ln>
          <a:solidFill>
            <a:srgbClr val="FFFFFF"/>
          </a:solidFill>
        </a:ln>
      </dgm:spPr>
      <dgm:t>
        <a:bodyPr/>
        <a:lstStyle/>
        <a:p>
          <a:r>
            <a:rPr lang="it-IT" dirty="0" smtClean="0"/>
            <a:t>Benessere organizzativo e parità nella prevenzione  </a:t>
          </a:r>
          <a:endParaRPr lang="it-IT" dirty="0"/>
        </a:p>
      </dgm:t>
    </dgm:pt>
    <dgm:pt modelId="{ACED142E-F7AF-E749-96D0-56DBB73AEF4D}" type="sibTrans" cxnId="{1C10410E-3110-2143-AFBC-3CAA5F9958BB}">
      <dgm:prSet/>
      <dgm:spPr/>
      <dgm:t>
        <a:bodyPr/>
        <a:lstStyle/>
        <a:p>
          <a:endParaRPr lang="it-IT"/>
        </a:p>
      </dgm:t>
    </dgm:pt>
    <dgm:pt modelId="{74DF2686-1BF3-2C47-9F39-C81CA07E755D}" type="parTrans" cxnId="{1C10410E-3110-2143-AFBC-3CAA5F9958BB}">
      <dgm:prSet/>
      <dgm:spPr/>
      <dgm:t>
        <a:bodyPr/>
        <a:lstStyle/>
        <a:p>
          <a:endParaRPr lang="it-IT"/>
        </a:p>
      </dgm:t>
    </dgm:pt>
    <dgm:pt modelId="{761F9D87-35FA-C648-868C-F0944DB518CE}" type="pres">
      <dgm:prSet presAssocID="{E08CA420-AE6B-5444-8FE2-7EA763EBCCB0}" presName="linear" presStyleCnt="0">
        <dgm:presLayoutVars>
          <dgm:dir/>
          <dgm:animLvl val="lvl"/>
          <dgm:resizeHandles val="exact"/>
        </dgm:presLayoutVars>
      </dgm:prSet>
      <dgm:spPr/>
      <dgm:t>
        <a:bodyPr/>
        <a:lstStyle/>
        <a:p>
          <a:endParaRPr lang="it-IT"/>
        </a:p>
      </dgm:t>
    </dgm:pt>
    <dgm:pt modelId="{4258AE44-E9C2-0D4E-9399-448F70A1957A}" type="pres">
      <dgm:prSet presAssocID="{82937409-4997-1A4D-9C67-9E055F406D45}" presName="parentLin" presStyleCnt="0"/>
      <dgm:spPr/>
    </dgm:pt>
    <dgm:pt modelId="{C3DA3BD7-34B2-0C4A-8E6D-2FB86E90A935}" type="pres">
      <dgm:prSet presAssocID="{82937409-4997-1A4D-9C67-9E055F406D45}" presName="parentLeftMargin" presStyleLbl="node1" presStyleIdx="0" presStyleCnt="4"/>
      <dgm:spPr/>
      <dgm:t>
        <a:bodyPr/>
        <a:lstStyle/>
        <a:p>
          <a:endParaRPr lang="it-IT"/>
        </a:p>
      </dgm:t>
    </dgm:pt>
    <dgm:pt modelId="{27444E61-F6BD-0B42-9DE9-461AFC76AC35}" type="pres">
      <dgm:prSet presAssocID="{82937409-4997-1A4D-9C67-9E055F406D45}" presName="parentText" presStyleLbl="node1" presStyleIdx="0" presStyleCnt="4">
        <dgm:presLayoutVars>
          <dgm:chMax val="0"/>
          <dgm:bulletEnabled val="1"/>
        </dgm:presLayoutVars>
      </dgm:prSet>
      <dgm:spPr/>
      <dgm:t>
        <a:bodyPr/>
        <a:lstStyle/>
        <a:p>
          <a:endParaRPr lang="it-IT"/>
        </a:p>
      </dgm:t>
    </dgm:pt>
    <dgm:pt modelId="{5932630B-BC43-1148-8962-B8B46F74E859}" type="pres">
      <dgm:prSet presAssocID="{82937409-4997-1A4D-9C67-9E055F406D45}" presName="negativeSpace" presStyleCnt="0"/>
      <dgm:spPr/>
    </dgm:pt>
    <dgm:pt modelId="{76F95990-AA74-8E42-9D00-30D704DB922C}" type="pres">
      <dgm:prSet presAssocID="{82937409-4997-1A4D-9C67-9E055F406D45}" presName="childText" presStyleLbl="conFgAcc1" presStyleIdx="0" presStyleCnt="4">
        <dgm:presLayoutVars>
          <dgm:bulletEnabled val="1"/>
        </dgm:presLayoutVars>
      </dgm:prSet>
      <dgm:spPr/>
    </dgm:pt>
    <dgm:pt modelId="{4095086E-3954-3849-BD77-E84D9ACE8078}" type="pres">
      <dgm:prSet presAssocID="{94605AB8-62DA-314B-9C96-1A2DFA3C864C}" presName="spaceBetweenRectangles" presStyleCnt="0"/>
      <dgm:spPr/>
    </dgm:pt>
    <dgm:pt modelId="{067E0C23-3AD9-4241-81EA-BE65287FF2A1}" type="pres">
      <dgm:prSet presAssocID="{505279A7-236D-3C4A-B635-4F4F268DE2BB}" presName="parentLin" presStyleCnt="0"/>
      <dgm:spPr/>
    </dgm:pt>
    <dgm:pt modelId="{2846817F-E6BC-F44A-8869-4801003FD57A}" type="pres">
      <dgm:prSet presAssocID="{505279A7-236D-3C4A-B635-4F4F268DE2BB}" presName="parentLeftMargin" presStyleLbl="node1" presStyleIdx="0" presStyleCnt="4"/>
      <dgm:spPr/>
      <dgm:t>
        <a:bodyPr/>
        <a:lstStyle/>
        <a:p>
          <a:endParaRPr lang="it-IT"/>
        </a:p>
      </dgm:t>
    </dgm:pt>
    <dgm:pt modelId="{F5530BE8-BE56-5848-8699-21BAE1BF89CC}" type="pres">
      <dgm:prSet presAssocID="{505279A7-236D-3C4A-B635-4F4F268DE2BB}" presName="parentText" presStyleLbl="node1" presStyleIdx="1" presStyleCnt="4">
        <dgm:presLayoutVars>
          <dgm:chMax val="0"/>
          <dgm:bulletEnabled val="1"/>
        </dgm:presLayoutVars>
      </dgm:prSet>
      <dgm:spPr/>
      <dgm:t>
        <a:bodyPr/>
        <a:lstStyle/>
        <a:p>
          <a:endParaRPr lang="it-IT"/>
        </a:p>
      </dgm:t>
    </dgm:pt>
    <dgm:pt modelId="{4CA0A814-C732-9747-8527-F2BE1162DFF0}" type="pres">
      <dgm:prSet presAssocID="{505279A7-236D-3C4A-B635-4F4F268DE2BB}" presName="negativeSpace" presStyleCnt="0"/>
      <dgm:spPr/>
    </dgm:pt>
    <dgm:pt modelId="{3F133E97-FEFD-9C44-8C56-66BE30D659D6}" type="pres">
      <dgm:prSet presAssocID="{505279A7-236D-3C4A-B635-4F4F268DE2BB}" presName="childText" presStyleLbl="conFgAcc1" presStyleIdx="1" presStyleCnt="4">
        <dgm:presLayoutVars>
          <dgm:bulletEnabled val="1"/>
        </dgm:presLayoutVars>
      </dgm:prSet>
      <dgm:spPr/>
    </dgm:pt>
    <dgm:pt modelId="{01F2AD7C-2494-764D-A26E-8BEF539C1C1D}" type="pres">
      <dgm:prSet presAssocID="{9D70FED0-2360-BB45-9E8C-2CDB7FB316D7}" presName="spaceBetweenRectangles" presStyleCnt="0"/>
      <dgm:spPr/>
    </dgm:pt>
    <dgm:pt modelId="{3E5556F2-4EC2-E640-9E03-3B0E16ACDE25}" type="pres">
      <dgm:prSet presAssocID="{48B67424-D452-1142-83D5-567F01A37D7D}" presName="parentLin" presStyleCnt="0"/>
      <dgm:spPr/>
    </dgm:pt>
    <dgm:pt modelId="{0E77ADB6-F919-A84C-A9D9-98266666E4B6}" type="pres">
      <dgm:prSet presAssocID="{48B67424-D452-1142-83D5-567F01A37D7D}" presName="parentLeftMargin" presStyleLbl="node1" presStyleIdx="1" presStyleCnt="4"/>
      <dgm:spPr/>
      <dgm:t>
        <a:bodyPr/>
        <a:lstStyle/>
        <a:p>
          <a:endParaRPr lang="it-IT"/>
        </a:p>
      </dgm:t>
    </dgm:pt>
    <dgm:pt modelId="{FC1B80B8-F96F-FC43-B44B-5192E5DD6C95}" type="pres">
      <dgm:prSet presAssocID="{48B67424-D452-1142-83D5-567F01A37D7D}" presName="parentText" presStyleLbl="node1" presStyleIdx="2" presStyleCnt="4">
        <dgm:presLayoutVars>
          <dgm:chMax val="0"/>
          <dgm:bulletEnabled val="1"/>
        </dgm:presLayoutVars>
      </dgm:prSet>
      <dgm:spPr/>
      <dgm:t>
        <a:bodyPr/>
        <a:lstStyle/>
        <a:p>
          <a:endParaRPr lang="it-IT"/>
        </a:p>
      </dgm:t>
    </dgm:pt>
    <dgm:pt modelId="{CA494071-5E0A-AE48-A59A-72259115AB6C}" type="pres">
      <dgm:prSet presAssocID="{48B67424-D452-1142-83D5-567F01A37D7D}" presName="negativeSpace" presStyleCnt="0"/>
      <dgm:spPr/>
    </dgm:pt>
    <dgm:pt modelId="{386C5C0E-1D86-7B4C-B9DB-E85C85FD5F1B}" type="pres">
      <dgm:prSet presAssocID="{48B67424-D452-1142-83D5-567F01A37D7D}" presName="childText" presStyleLbl="conFgAcc1" presStyleIdx="2" presStyleCnt="4">
        <dgm:presLayoutVars>
          <dgm:bulletEnabled val="1"/>
        </dgm:presLayoutVars>
      </dgm:prSet>
      <dgm:spPr/>
    </dgm:pt>
    <dgm:pt modelId="{F04A309A-AD79-4246-9B64-1845F927867B}" type="pres">
      <dgm:prSet presAssocID="{74FB62AF-D7F4-6F4E-A027-C16858CB8C2D}" presName="spaceBetweenRectangles" presStyleCnt="0"/>
      <dgm:spPr/>
    </dgm:pt>
    <dgm:pt modelId="{D478C0C5-A7E3-DB4D-8AB2-03622736F548}" type="pres">
      <dgm:prSet presAssocID="{A35AC725-09E9-F341-B321-6E6C81FCCE2E}" presName="parentLin" presStyleCnt="0"/>
      <dgm:spPr/>
    </dgm:pt>
    <dgm:pt modelId="{09937996-AE24-F947-831C-AEC3716BDAFE}" type="pres">
      <dgm:prSet presAssocID="{A35AC725-09E9-F341-B321-6E6C81FCCE2E}" presName="parentLeftMargin" presStyleLbl="node1" presStyleIdx="2" presStyleCnt="4"/>
      <dgm:spPr/>
      <dgm:t>
        <a:bodyPr/>
        <a:lstStyle/>
        <a:p>
          <a:endParaRPr lang="it-IT"/>
        </a:p>
      </dgm:t>
    </dgm:pt>
    <dgm:pt modelId="{5DA24D9B-6DD6-8B48-8BBE-8E0B26C057B1}" type="pres">
      <dgm:prSet presAssocID="{A35AC725-09E9-F341-B321-6E6C81FCCE2E}" presName="parentText" presStyleLbl="node1" presStyleIdx="3" presStyleCnt="4">
        <dgm:presLayoutVars>
          <dgm:chMax val="0"/>
          <dgm:bulletEnabled val="1"/>
        </dgm:presLayoutVars>
      </dgm:prSet>
      <dgm:spPr/>
      <dgm:t>
        <a:bodyPr/>
        <a:lstStyle/>
        <a:p>
          <a:endParaRPr lang="it-IT"/>
        </a:p>
      </dgm:t>
    </dgm:pt>
    <dgm:pt modelId="{4864563A-BECA-F944-9D3E-BF92176CB709}" type="pres">
      <dgm:prSet presAssocID="{A35AC725-09E9-F341-B321-6E6C81FCCE2E}" presName="negativeSpace" presStyleCnt="0"/>
      <dgm:spPr/>
    </dgm:pt>
    <dgm:pt modelId="{2A47E89A-3A18-0E45-A8D3-EC2BE3FDB28D}" type="pres">
      <dgm:prSet presAssocID="{A35AC725-09E9-F341-B321-6E6C81FCCE2E}" presName="childText" presStyleLbl="conFgAcc1" presStyleIdx="3" presStyleCnt="4">
        <dgm:presLayoutVars>
          <dgm:bulletEnabled val="1"/>
        </dgm:presLayoutVars>
      </dgm:prSet>
      <dgm:spPr/>
    </dgm:pt>
  </dgm:ptLst>
  <dgm:cxnLst>
    <dgm:cxn modelId="{64929DDB-D377-7440-AB10-E1AAC2C227E9}" type="presOf" srcId="{A35AC725-09E9-F341-B321-6E6C81FCCE2E}" destId="{5DA24D9B-6DD6-8B48-8BBE-8E0B26C057B1}" srcOrd="1" destOrd="0" presId="urn:microsoft.com/office/officeart/2005/8/layout/list1"/>
    <dgm:cxn modelId="{64B078D7-6BF0-7040-9F2F-B3157A530F2F}" type="presOf" srcId="{505279A7-236D-3C4A-B635-4F4F268DE2BB}" destId="{F5530BE8-BE56-5848-8699-21BAE1BF89CC}" srcOrd="1" destOrd="0" presId="urn:microsoft.com/office/officeart/2005/8/layout/list1"/>
    <dgm:cxn modelId="{F5DB7301-F68B-F445-B4B6-C32323565EE3}" srcId="{E08CA420-AE6B-5444-8FE2-7EA763EBCCB0}" destId="{48B67424-D452-1142-83D5-567F01A37D7D}" srcOrd="2" destOrd="0" parTransId="{2EF450FE-3FE4-6E41-A53F-44E2ED46E6BA}" sibTransId="{74FB62AF-D7F4-6F4E-A027-C16858CB8C2D}"/>
    <dgm:cxn modelId="{74F1DC66-D367-EB40-AFE6-0A37466DE7BF}" srcId="{E08CA420-AE6B-5444-8FE2-7EA763EBCCB0}" destId="{505279A7-236D-3C4A-B635-4F4F268DE2BB}" srcOrd="1" destOrd="0" parTransId="{DFDFE5DF-6BD2-0348-AF5D-095D2A1849FB}" sibTransId="{9D70FED0-2360-BB45-9E8C-2CDB7FB316D7}"/>
    <dgm:cxn modelId="{1854D158-B0E2-6C48-BB90-74E2745BA9E0}" type="presOf" srcId="{48B67424-D452-1142-83D5-567F01A37D7D}" destId="{0E77ADB6-F919-A84C-A9D9-98266666E4B6}" srcOrd="0" destOrd="0" presId="urn:microsoft.com/office/officeart/2005/8/layout/list1"/>
    <dgm:cxn modelId="{1C10410E-3110-2143-AFBC-3CAA5F9958BB}" srcId="{E08CA420-AE6B-5444-8FE2-7EA763EBCCB0}" destId="{A35AC725-09E9-F341-B321-6E6C81FCCE2E}" srcOrd="3" destOrd="0" parTransId="{74DF2686-1BF3-2C47-9F39-C81CA07E755D}" sibTransId="{ACED142E-F7AF-E749-96D0-56DBB73AEF4D}"/>
    <dgm:cxn modelId="{E4D7F37C-63A4-BD4D-8BF0-3AADC40E0C7F}" type="presOf" srcId="{A35AC725-09E9-F341-B321-6E6C81FCCE2E}" destId="{09937996-AE24-F947-831C-AEC3716BDAFE}" srcOrd="0" destOrd="0" presId="urn:microsoft.com/office/officeart/2005/8/layout/list1"/>
    <dgm:cxn modelId="{0D18FDFC-5E62-7741-A7B1-1B4FDBD5F0FE}" srcId="{E08CA420-AE6B-5444-8FE2-7EA763EBCCB0}" destId="{82937409-4997-1A4D-9C67-9E055F406D45}" srcOrd="0" destOrd="0" parTransId="{B383D046-0989-9A49-8EB8-24854EA8D610}" sibTransId="{94605AB8-62DA-314B-9C96-1A2DFA3C864C}"/>
    <dgm:cxn modelId="{603F85B8-048D-B14F-95BE-C0775ED84C33}" type="presOf" srcId="{82937409-4997-1A4D-9C67-9E055F406D45}" destId="{27444E61-F6BD-0B42-9DE9-461AFC76AC35}" srcOrd="1" destOrd="0" presId="urn:microsoft.com/office/officeart/2005/8/layout/list1"/>
    <dgm:cxn modelId="{2D261EC5-32AE-6C46-9D57-23FEAC93F514}" type="presOf" srcId="{82937409-4997-1A4D-9C67-9E055F406D45}" destId="{C3DA3BD7-34B2-0C4A-8E6D-2FB86E90A935}" srcOrd="0" destOrd="0" presId="urn:microsoft.com/office/officeart/2005/8/layout/list1"/>
    <dgm:cxn modelId="{3F776C5E-102C-DA40-AB35-2AD1DDA4F232}" type="presOf" srcId="{E08CA420-AE6B-5444-8FE2-7EA763EBCCB0}" destId="{761F9D87-35FA-C648-868C-F0944DB518CE}" srcOrd="0" destOrd="0" presId="urn:microsoft.com/office/officeart/2005/8/layout/list1"/>
    <dgm:cxn modelId="{E52550C2-60FB-5342-BE88-CC575D2BA300}" type="presOf" srcId="{505279A7-236D-3C4A-B635-4F4F268DE2BB}" destId="{2846817F-E6BC-F44A-8869-4801003FD57A}" srcOrd="0" destOrd="0" presId="urn:microsoft.com/office/officeart/2005/8/layout/list1"/>
    <dgm:cxn modelId="{5B6302F2-38B1-5848-AA52-5BB835E15374}" type="presOf" srcId="{48B67424-D452-1142-83D5-567F01A37D7D}" destId="{FC1B80B8-F96F-FC43-B44B-5192E5DD6C95}" srcOrd="1" destOrd="0" presId="urn:microsoft.com/office/officeart/2005/8/layout/list1"/>
    <dgm:cxn modelId="{AF8888EB-ED7B-8645-A28B-F6F5F29F78BD}" type="presParOf" srcId="{761F9D87-35FA-C648-868C-F0944DB518CE}" destId="{4258AE44-E9C2-0D4E-9399-448F70A1957A}" srcOrd="0" destOrd="0" presId="urn:microsoft.com/office/officeart/2005/8/layout/list1"/>
    <dgm:cxn modelId="{248AC0FD-F61E-5645-8EE9-C6D84A430DDD}" type="presParOf" srcId="{4258AE44-E9C2-0D4E-9399-448F70A1957A}" destId="{C3DA3BD7-34B2-0C4A-8E6D-2FB86E90A935}" srcOrd="0" destOrd="0" presId="urn:microsoft.com/office/officeart/2005/8/layout/list1"/>
    <dgm:cxn modelId="{92C24E7F-CCDB-8B40-9927-A60BB89CE74C}" type="presParOf" srcId="{4258AE44-E9C2-0D4E-9399-448F70A1957A}" destId="{27444E61-F6BD-0B42-9DE9-461AFC76AC35}" srcOrd="1" destOrd="0" presId="urn:microsoft.com/office/officeart/2005/8/layout/list1"/>
    <dgm:cxn modelId="{466C2948-2698-1A42-B770-3E582E0BC2A9}" type="presParOf" srcId="{761F9D87-35FA-C648-868C-F0944DB518CE}" destId="{5932630B-BC43-1148-8962-B8B46F74E859}" srcOrd="1" destOrd="0" presId="urn:microsoft.com/office/officeart/2005/8/layout/list1"/>
    <dgm:cxn modelId="{070B2C38-AC6A-DC46-8434-FE48461E3D24}" type="presParOf" srcId="{761F9D87-35FA-C648-868C-F0944DB518CE}" destId="{76F95990-AA74-8E42-9D00-30D704DB922C}" srcOrd="2" destOrd="0" presId="urn:microsoft.com/office/officeart/2005/8/layout/list1"/>
    <dgm:cxn modelId="{7519531C-035D-6347-9985-AC7C3BD2CDE1}" type="presParOf" srcId="{761F9D87-35FA-C648-868C-F0944DB518CE}" destId="{4095086E-3954-3849-BD77-E84D9ACE8078}" srcOrd="3" destOrd="0" presId="urn:microsoft.com/office/officeart/2005/8/layout/list1"/>
    <dgm:cxn modelId="{E3ED69A8-D87C-B44E-8066-A0423DBA8D51}" type="presParOf" srcId="{761F9D87-35FA-C648-868C-F0944DB518CE}" destId="{067E0C23-3AD9-4241-81EA-BE65287FF2A1}" srcOrd="4" destOrd="0" presId="urn:microsoft.com/office/officeart/2005/8/layout/list1"/>
    <dgm:cxn modelId="{E739E3B4-2519-8845-8C56-A201DFE54D34}" type="presParOf" srcId="{067E0C23-3AD9-4241-81EA-BE65287FF2A1}" destId="{2846817F-E6BC-F44A-8869-4801003FD57A}" srcOrd="0" destOrd="0" presId="urn:microsoft.com/office/officeart/2005/8/layout/list1"/>
    <dgm:cxn modelId="{7F603C41-BB4B-2C48-A60A-C3B6B750EFD1}" type="presParOf" srcId="{067E0C23-3AD9-4241-81EA-BE65287FF2A1}" destId="{F5530BE8-BE56-5848-8699-21BAE1BF89CC}" srcOrd="1" destOrd="0" presId="urn:microsoft.com/office/officeart/2005/8/layout/list1"/>
    <dgm:cxn modelId="{E2EDCD80-A9AD-6D4C-A08C-EBDCF81A9CE9}" type="presParOf" srcId="{761F9D87-35FA-C648-868C-F0944DB518CE}" destId="{4CA0A814-C732-9747-8527-F2BE1162DFF0}" srcOrd="5" destOrd="0" presId="urn:microsoft.com/office/officeart/2005/8/layout/list1"/>
    <dgm:cxn modelId="{0DEFECF8-6661-874A-BDF0-B73862E04440}" type="presParOf" srcId="{761F9D87-35FA-C648-868C-F0944DB518CE}" destId="{3F133E97-FEFD-9C44-8C56-66BE30D659D6}" srcOrd="6" destOrd="0" presId="urn:microsoft.com/office/officeart/2005/8/layout/list1"/>
    <dgm:cxn modelId="{79703967-007A-3744-96A7-BFD1E9DA9887}" type="presParOf" srcId="{761F9D87-35FA-C648-868C-F0944DB518CE}" destId="{01F2AD7C-2494-764D-A26E-8BEF539C1C1D}" srcOrd="7" destOrd="0" presId="urn:microsoft.com/office/officeart/2005/8/layout/list1"/>
    <dgm:cxn modelId="{CD362238-2066-9946-892C-117241EAA934}" type="presParOf" srcId="{761F9D87-35FA-C648-868C-F0944DB518CE}" destId="{3E5556F2-4EC2-E640-9E03-3B0E16ACDE25}" srcOrd="8" destOrd="0" presId="urn:microsoft.com/office/officeart/2005/8/layout/list1"/>
    <dgm:cxn modelId="{7E6E6C3A-F871-EF48-9814-8E85F26AC633}" type="presParOf" srcId="{3E5556F2-4EC2-E640-9E03-3B0E16ACDE25}" destId="{0E77ADB6-F919-A84C-A9D9-98266666E4B6}" srcOrd="0" destOrd="0" presId="urn:microsoft.com/office/officeart/2005/8/layout/list1"/>
    <dgm:cxn modelId="{41D07691-D18A-6C48-8572-98B31D6616B1}" type="presParOf" srcId="{3E5556F2-4EC2-E640-9E03-3B0E16ACDE25}" destId="{FC1B80B8-F96F-FC43-B44B-5192E5DD6C95}" srcOrd="1" destOrd="0" presId="urn:microsoft.com/office/officeart/2005/8/layout/list1"/>
    <dgm:cxn modelId="{24EDD92C-B044-BB45-B8F2-AE0706CE5685}" type="presParOf" srcId="{761F9D87-35FA-C648-868C-F0944DB518CE}" destId="{CA494071-5E0A-AE48-A59A-72259115AB6C}" srcOrd="9" destOrd="0" presId="urn:microsoft.com/office/officeart/2005/8/layout/list1"/>
    <dgm:cxn modelId="{60051B09-8574-D54C-AB26-77C997855F4E}" type="presParOf" srcId="{761F9D87-35FA-C648-868C-F0944DB518CE}" destId="{386C5C0E-1D86-7B4C-B9DB-E85C85FD5F1B}" srcOrd="10" destOrd="0" presId="urn:microsoft.com/office/officeart/2005/8/layout/list1"/>
    <dgm:cxn modelId="{8788D61A-CC93-4643-BE85-07B1A928825D}" type="presParOf" srcId="{761F9D87-35FA-C648-868C-F0944DB518CE}" destId="{F04A309A-AD79-4246-9B64-1845F927867B}" srcOrd="11" destOrd="0" presId="urn:microsoft.com/office/officeart/2005/8/layout/list1"/>
    <dgm:cxn modelId="{F1CBEA38-0F75-944F-84BA-A33ECA839008}" type="presParOf" srcId="{761F9D87-35FA-C648-868C-F0944DB518CE}" destId="{D478C0C5-A7E3-DB4D-8AB2-03622736F548}" srcOrd="12" destOrd="0" presId="urn:microsoft.com/office/officeart/2005/8/layout/list1"/>
    <dgm:cxn modelId="{1EF6C6E6-F1F5-6D4E-97C6-B927871EBE91}" type="presParOf" srcId="{D478C0C5-A7E3-DB4D-8AB2-03622736F548}" destId="{09937996-AE24-F947-831C-AEC3716BDAFE}" srcOrd="0" destOrd="0" presId="urn:microsoft.com/office/officeart/2005/8/layout/list1"/>
    <dgm:cxn modelId="{F2122140-0199-264A-8EEA-AAAF56B681BC}" type="presParOf" srcId="{D478C0C5-A7E3-DB4D-8AB2-03622736F548}" destId="{5DA24D9B-6DD6-8B48-8BBE-8E0B26C057B1}" srcOrd="1" destOrd="0" presId="urn:microsoft.com/office/officeart/2005/8/layout/list1"/>
    <dgm:cxn modelId="{73DB8DC5-6CD5-A442-8DDF-0EF942FCCE88}" type="presParOf" srcId="{761F9D87-35FA-C648-868C-F0944DB518CE}" destId="{4864563A-BECA-F944-9D3E-BF92176CB709}" srcOrd="13" destOrd="0" presId="urn:microsoft.com/office/officeart/2005/8/layout/list1"/>
    <dgm:cxn modelId="{4276DB50-0E0F-C04A-875F-BE7F35BFD41B}" type="presParOf" srcId="{761F9D87-35FA-C648-868C-F0944DB518CE}" destId="{2A47E89A-3A18-0E45-A8D3-EC2BE3FDB28D}"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A6EE61-F41B-9048-9B6C-F8B9231366F2}" type="doc">
      <dgm:prSet loTypeId="urn:microsoft.com/office/officeart/2005/8/layout/hProcess9" loCatId="" qsTypeId="urn:microsoft.com/office/officeart/2005/8/quickstyle/simple4" qsCatId="simple" csTypeId="urn:microsoft.com/office/officeart/2005/8/colors/accent1_2" csCatId="accent1" phldr="1"/>
      <dgm:spPr/>
    </dgm:pt>
    <dgm:pt modelId="{55591171-9650-5240-98CB-49F5569D4950}">
      <dgm:prSet phldrT="[Testo]" custT="1"/>
      <dgm:spPr>
        <a:solidFill>
          <a:schemeClr val="accent5">
            <a:lumMod val="75000"/>
          </a:schemeClr>
        </a:solidFill>
        <a:effectLst>
          <a:innerShdw blurRad="63500" dist="50800" dir="5400000">
            <a:prstClr val="black">
              <a:alpha val="50000"/>
            </a:prstClr>
          </a:innerShdw>
        </a:effectLst>
      </dgm:spPr>
      <dgm:t>
        <a:bodyPr/>
        <a:lstStyle/>
        <a:p>
          <a:r>
            <a:rPr lang="it-IT" sz="1600" b="1" dirty="0" smtClean="0">
              <a:latin typeface="Verdana"/>
              <a:cs typeface="Verdana"/>
            </a:rPr>
            <a:t>Raccolta da parte del Gruppo di monitoraggio dei quesiti e delle segnalazioni da parte dei CUG e delle Amministrazioni </a:t>
          </a:r>
          <a:endParaRPr lang="it-IT" sz="1600" b="1" dirty="0">
            <a:latin typeface="Verdana"/>
            <a:cs typeface="Verdana"/>
          </a:endParaRPr>
        </a:p>
      </dgm:t>
    </dgm:pt>
    <dgm:pt modelId="{39513987-4031-C54A-95B7-70417CFB2E4B}" type="parTrans" cxnId="{CFA77EBA-FA1E-024B-9935-F0455682C576}">
      <dgm:prSet/>
      <dgm:spPr/>
      <dgm:t>
        <a:bodyPr/>
        <a:lstStyle/>
        <a:p>
          <a:endParaRPr lang="it-IT"/>
        </a:p>
      </dgm:t>
    </dgm:pt>
    <dgm:pt modelId="{7CC6A930-64DC-C24C-A268-47D4520DF793}" type="sibTrans" cxnId="{CFA77EBA-FA1E-024B-9935-F0455682C576}">
      <dgm:prSet/>
      <dgm:spPr/>
      <dgm:t>
        <a:bodyPr/>
        <a:lstStyle/>
        <a:p>
          <a:endParaRPr lang="it-IT"/>
        </a:p>
      </dgm:t>
    </dgm:pt>
    <dgm:pt modelId="{AF9278D9-3B6B-104E-9E18-A4BA400B92B6}">
      <dgm:prSet phldrT="[Testo]" custT="1"/>
      <dgm:spPr>
        <a:solidFill>
          <a:schemeClr val="accent5">
            <a:lumMod val="75000"/>
          </a:schemeClr>
        </a:solidFill>
        <a:effectLst>
          <a:innerShdw blurRad="63500" dist="50800" dir="5400000">
            <a:prstClr val="black">
              <a:alpha val="50000"/>
            </a:prstClr>
          </a:innerShdw>
        </a:effectLst>
      </dgm:spPr>
      <dgm:t>
        <a:bodyPr/>
        <a:lstStyle/>
        <a:p>
          <a:r>
            <a:rPr lang="it-IT" sz="1600" b="1" dirty="0" smtClean="0">
              <a:latin typeface="Verdana"/>
              <a:cs typeface="Verdana"/>
            </a:rPr>
            <a:t>Riesame delle Linee Guida e proposte di cambiamento e innovazione da parte del Forum dei CUG</a:t>
          </a:r>
          <a:endParaRPr lang="it-IT" sz="1600" b="1" dirty="0">
            <a:latin typeface="Verdana"/>
            <a:cs typeface="Verdana"/>
          </a:endParaRPr>
        </a:p>
      </dgm:t>
    </dgm:pt>
    <dgm:pt modelId="{FEE8D2A1-773C-4041-8B8F-F6F6E13BF835}" type="parTrans" cxnId="{2860DDBE-38B6-AD46-8901-86AE432A5EE4}">
      <dgm:prSet/>
      <dgm:spPr/>
      <dgm:t>
        <a:bodyPr/>
        <a:lstStyle/>
        <a:p>
          <a:endParaRPr lang="it-IT"/>
        </a:p>
      </dgm:t>
    </dgm:pt>
    <dgm:pt modelId="{38899F16-A1FF-AA4B-B296-6BA18381A738}" type="sibTrans" cxnId="{2860DDBE-38B6-AD46-8901-86AE432A5EE4}">
      <dgm:prSet/>
      <dgm:spPr/>
      <dgm:t>
        <a:bodyPr/>
        <a:lstStyle/>
        <a:p>
          <a:endParaRPr lang="it-IT"/>
        </a:p>
      </dgm:t>
    </dgm:pt>
    <dgm:pt modelId="{E2AD0597-0BD7-3241-8056-4C8EFB767291}">
      <dgm:prSet phldrT="[Testo]" custT="1"/>
      <dgm:spPr>
        <a:solidFill>
          <a:srgbClr val="FF0000"/>
        </a:solidFill>
        <a:effectLst>
          <a:innerShdw blurRad="63500" dist="50800" dir="5400000">
            <a:prstClr val="black">
              <a:alpha val="50000"/>
            </a:prstClr>
          </a:innerShdw>
        </a:effectLst>
      </dgm:spPr>
      <dgm:t>
        <a:bodyPr/>
        <a:lstStyle/>
        <a:p>
          <a:r>
            <a:rPr lang="it-IT" sz="1600" b="1" dirty="0" smtClean="0">
              <a:latin typeface="Verdana"/>
              <a:cs typeface="Verdana"/>
            </a:rPr>
            <a:t>Intervento per una proposta di aggiornamento delle Linee Guida a cura del Gruppo di monitoraggio CUG</a:t>
          </a:r>
          <a:endParaRPr lang="it-IT" sz="1600" b="1" dirty="0">
            <a:latin typeface="Verdana"/>
            <a:cs typeface="Verdana"/>
          </a:endParaRPr>
        </a:p>
      </dgm:t>
    </dgm:pt>
    <dgm:pt modelId="{259ADB4F-CD42-3548-8EF6-6C6EF0B9EBA5}" type="parTrans" cxnId="{BBB1373E-A7EB-CE42-8507-7C3C3B488D63}">
      <dgm:prSet/>
      <dgm:spPr/>
      <dgm:t>
        <a:bodyPr/>
        <a:lstStyle/>
        <a:p>
          <a:endParaRPr lang="it-IT"/>
        </a:p>
      </dgm:t>
    </dgm:pt>
    <dgm:pt modelId="{376D4F66-699C-4C41-8E3E-0936D5CD4426}" type="sibTrans" cxnId="{BBB1373E-A7EB-CE42-8507-7C3C3B488D63}">
      <dgm:prSet/>
      <dgm:spPr/>
      <dgm:t>
        <a:bodyPr/>
        <a:lstStyle/>
        <a:p>
          <a:endParaRPr lang="it-IT"/>
        </a:p>
      </dgm:t>
    </dgm:pt>
    <dgm:pt modelId="{00041BEB-3ECF-344B-9E42-650336F57796}">
      <dgm:prSet custT="1"/>
      <dgm:spPr>
        <a:solidFill>
          <a:schemeClr val="accent5">
            <a:lumMod val="75000"/>
          </a:schemeClr>
        </a:solidFill>
        <a:effectLst>
          <a:innerShdw blurRad="63500" dist="50800" dir="5400000">
            <a:prstClr val="black">
              <a:alpha val="50000"/>
            </a:prstClr>
          </a:innerShdw>
        </a:effectLst>
      </dgm:spPr>
      <dgm:t>
        <a:bodyPr/>
        <a:lstStyle/>
        <a:p>
          <a:r>
            <a:rPr lang="it-IT" sz="1600" b="1" dirty="0" smtClean="0">
              <a:latin typeface="Verdana"/>
              <a:cs typeface="Verdana"/>
            </a:rPr>
            <a:t>Raccolta di suggerimenti da  parte della rete delle Consigliere di parità</a:t>
          </a:r>
          <a:endParaRPr lang="it-IT" sz="1600" b="1" dirty="0">
            <a:latin typeface="Verdana"/>
            <a:cs typeface="Verdana"/>
          </a:endParaRPr>
        </a:p>
      </dgm:t>
    </dgm:pt>
    <dgm:pt modelId="{CBE98373-110C-9145-AC83-B3D07F9EBC0A}" type="parTrans" cxnId="{59F7E192-ABAF-BE4F-86A1-0CC8ED67622A}">
      <dgm:prSet/>
      <dgm:spPr/>
      <dgm:t>
        <a:bodyPr/>
        <a:lstStyle/>
        <a:p>
          <a:endParaRPr lang="it-IT"/>
        </a:p>
      </dgm:t>
    </dgm:pt>
    <dgm:pt modelId="{A1F2AA73-C076-F449-91BF-1E85E82F3468}" type="sibTrans" cxnId="{59F7E192-ABAF-BE4F-86A1-0CC8ED67622A}">
      <dgm:prSet/>
      <dgm:spPr/>
      <dgm:t>
        <a:bodyPr/>
        <a:lstStyle/>
        <a:p>
          <a:endParaRPr lang="it-IT"/>
        </a:p>
      </dgm:t>
    </dgm:pt>
    <dgm:pt modelId="{9FEFD4F1-CE33-1940-9555-8FAF0015F246}" type="pres">
      <dgm:prSet presAssocID="{72A6EE61-F41B-9048-9B6C-F8B9231366F2}" presName="CompostProcess" presStyleCnt="0">
        <dgm:presLayoutVars>
          <dgm:dir/>
          <dgm:resizeHandles val="exact"/>
        </dgm:presLayoutVars>
      </dgm:prSet>
      <dgm:spPr/>
    </dgm:pt>
    <dgm:pt modelId="{60A82644-9AB4-1540-B945-FCE35BF37ADC}" type="pres">
      <dgm:prSet presAssocID="{72A6EE61-F41B-9048-9B6C-F8B9231366F2}" presName="arrow" presStyleLbl="bgShp" presStyleIdx="0" presStyleCnt="1"/>
      <dgm:spPr/>
    </dgm:pt>
    <dgm:pt modelId="{D007F4B5-56C3-294E-A00C-07856B424BBD}" type="pres">
      <dgm:prSet presAssocID="{72A6EE61-F41B-9048-9B6C-F8B9231366F2}" presName="linearProcess" presStyleCnt="0"/>
      <dgm:spPr/>
    </dgm:pt>
    <dgm:pt modelId="{09B5FEED-DD57-D74A-A08D-CA157BF0A57F}" type="pres">
      <dgm:prSet presAssocID="{55591171-9650-5240-98CB-49F5569D4950}" presName="textNode" presStyleLbl="node1" presStyleIdx="0" presStyleCnt="4">
        <dgm:presLayoutVars>
          <dgm:bulletEnabled val="1"/>
        </dgm:presLayoutVars>
      </dgm:prSet>
      <dgm:spPr/>
      <dgm:t>
        <a:bodyPr/>
        <a:lstStyle/>
        <a:p>
          <a:endParaRPr lang="it-IT"/>
        </a:p>
      </dgm:t>
    </dgm:pt>
    <dgm:pt modelId="{569225A3-1CA0-B64B-8148-5AA6765A1554}" type="pres">
      <dgm:prSet presAssocID="{7CC6A930-64DC-C24C-A268-47D4520DF793}" presName="sibTrans" presStyleCnt="0"/>
      <dgm:spPr/>
    </dgm:pt>
    <dgm:pt modelId="{4E8903A5-E110-9643-AA80-9E0FB85FC60F}" type="pres">
      <dgm:prSet presAssocID="{00041BEB-3ECF-344B-9E42-650336F57796}" presName="textNode" presStyleLbl="node1" presStyleIdx="1" presStyleCnt="4">
        <dgm:presLayoutVars>
          <dgm:bulletEnabled val="1"/>
        </dgm:presLayoutVars>
      </dgm:prSet>
      <dgm:spPr/>
      <dgm:t>
        <a:bodyPr/>
        <a:lstStyle/>
        <a:p>
          <a:endParaRPr lang="it-IT"/>
        </a:p>
      </dgm:t>
    </dgm:pt>
    <dgm:pt modelId="{805C3571-DCBC-664B-8009-F5D169B967AF}" type="pres">
      <dgm:prSet presAssocID="{A1F2AA73-C076-F449-91BF-1E85E82F3468}" presName="sibTrans" presStyleCnt="0"/>
      <dgm:spPr/>
    </dgm:pt>
    <dgm:pt modelId="{7C8FF58A-78CE-A14C-BF31-B8D0133A3E06}" type="pres">
      <dgm:prSet presAssocID="{AF9278D9-3B6B-104E-9E18-A4BA400B92B6}" presName="textNode" presStyleLbl="node1" presStyleIdx="2" presStyleCnt="4">
        <dgm:presLayoutVars>
          <dgm:bulletEnabled val="1"/>
        </dgm:presLayoutVars>
      </dgm:prSet>
      <dgm:spPr/>
      <dgm:t>
        <a:bodyPr/>
        <a:lstStyle/>
        <a:p>
          <a:endParaRPr lang="it-IT"/>
        </a:p>
      </dgm:t>
    </dgm:pt>
    <dgm:pt modelId="{AC7FDDDE-B9D3-C048-B79A-E295D08A7747}" type="pres">
      <dgm:prSet presAssocID="{38899F16-A1FF-AA4B-B296-6BA18381A738}" presName="sibTrans" presStyleCnt="0"/>
      <dgm:spPr/>
    </dgm:pt>
    <dgm:pt modelId="{34EC0BB8-8E16-C746-9D19-C4D4F166E914}" type="pres">
      <dgm:prSet presAssocID="{E2AD0597-0BD7-3241-8056-4C8EFB767291}" presName="textNode" presStyleLbl="node1" presStyleIdx="3" presStyleCnt="4">
        <dgm:presLayoutVars>
          <dgm:bulletEnabled val="1"/>
        </dgm:presLayoutVars>
      </dgm:prSet>
      <dgm:spPr/>
      <dgm:t>
        <a:bodyPr/>
        <a:lstStyle/>
        <a:p>
          <a:endParaRPr lang="it-IT"/>
        </a:p>
      </dgm:t>
    </dgm:pt>
  </dgm:ptLst>
  <dgm:cxnLst>
    <dgm:cxn modelId="{7856BE89-12C6-F648-A9BC-4E9CF9ACD7BA}" type="presOf" srcId="{00041BEB-3ECF-344B-9E42-650336F57796}" destId="{4E8903A5-E110-9643-AA80-9E0FB85FC60F}" srcOrd="0" destOrd="0" presId="urn:microsoft.com/office/officeart/2005/8/layout/hProcess9"/>
    <dgm:cxn modelId="{0CB806ED-0294-FA45-B9A4-6622711B824C}" type="presOf" srcId="{E2AD0597-0BD7-3241-8056-4C8EFB767291}" destId="{34EC0BB8-8E16-C746-9D19-C4D4F166E914}" srcOrd="0" destOrd="0" presId="urn:microsoft.com/office/officeart/2005/8/layout/hProcess9"/>
    <dgm:cxn modelId="{34420DE5-CAB5-4A4E-9A3D-CD493AEB8A95}" type="presOf" srcId="{AF9278D9-3B6B-104E-9E18-A4BA400B92B6}" destId="{7C8FF58A-78CE-A14C-BF31-B8D0133A3E06}" srcOrd="0" destOrd="0" presId="urn:microsoft.com/office/officeart/2005/8/layout/hProcess9"/>
    <dgm:cxn modelId="{59F7E192-ABAF-BE4F-86A1-0CC8ED67622A}" srcId="{72A6EE61-F41B-9048-9B6C-F8B9231366F2}" destId="{00041BEB-3ECF-344B-9E42-650336F57796}" srcOrd="1" destOrd="0" parTransId="{CBE98373-110C-9145-AC83-B3D07F9EBC0A}" sibTransId="{A1F2AA73-C076-F449-91BF-1E85E82F3468}"/>
    <dgm:cxn modelId="{5FF1A35F-7AEC-9C44-B552-D90C376E84D0}" type="presOf" srcId="{55591171-9650-5240-98CB-49F5569D4950}" destId="{09B5FEED-DD57-D74A-A08D-CA157BF0A57F}" srcOrd="0" destOrd="0" presId="urn:microsoft.com/office/officeart/2005/8/layout/hProcess9"/>
    <dgm:cxn modelId="{56643396-5668-4641-B87F-F590AEA14313}" type="presOf" srcId="{72A6EE61-F41B-9048-9B6C-F8B9231366F2}" destId="{9FEFD4F1-CE33-1940-9555-8FAF0015F246}" srcOrd="0" destOrd="0" presId="urn:microsoft.com/office/officeart/2005/8/layout/hProcess9"/>
    <dgm:cxn modelId="{CFA77EBA-FA1E-024B-9935-F0455682C576}" srcId="{72A6EE61-F41B-9048-9B6C-F8B9231366F2}" destId="{55591171-9650-5240-98CB-49F5569D4950}" srcOrd="0" destOrd="0" parTransId="{39513987-4031-C54A-95B7-70417CFB2E4B}" sibTransId="{7CC6A930-64DC-C24C-A268-47D4520DF793}"/>
    <dgm:cxn modelId="{BBB1373E-A7EB-CE42-8507-7C3C3B488D63}" srcId="{72A6EE61-F41B-9048-9B6C-F8B9231366F2}" destId="{E2AD0597-0BD7-3241-8056-4C8EFB767291}" srcOrd="3" destOrd="0" parTransId="{259ADB4F-CD42-3548-8EF6-6C6EF0B9EBA5}" sibTransId="{376D4F66-699C-4C41-8E3E-0936D5CD4426}"/>
    <dgm:cxn modelId="{2860DDBE-38B6-AD46-8901-86AE432A5EE4}" srcId="{72A6EE61-F41B-9048-9B6C-F8B9231366F2}" destId="{AF9278D9-3B6B-104E-9E18-A4BA400B92B6}" srcOrd="2" destOrd="0" parTransId="{FEE8D2A1-773C-4041-8B8F-F6F6E13BF835}" sibTransId="{38899F16-A1FF-AA4B-B296-6BA18381A738}"/>
    <dgm:cxn modelId="{B1312912-64BD-504D-AC17-C0CAF21FF4B6}" type="presParOf" srcId="{9FEFD4F1-CE33-1940-9555-8FAF0015F246}" destId="{60A82644-9AB4-1540-B945-FCE35BF37ADC}" srcOrd="0" destOrd="0" presId="urn:microsoft.com/office/officeart/2005/8/layout/hProcess9"/>
    <dgm:cxn modelId="{9D31D413-1C88-F243-9521-29875538B92D}" type="presParOf" srcId="{9FEFD4F1-CE33-1940-9555-8FAF0015F246}" destId="{D007F4B5-56C3-294E-A00C-07856B424BBD}" srcOrd="1" destOrd="0" presId="urn:microsoft.com/office/officeart/2005/8/layout/hProcess9"/>
    <dgm:cxn modelId="{C42F55BA-1944-1547-A58B-293FB3C2BB2D}" type="presParOf" srcId="{D007F4B5-56C3-294E-A00C-07856B424BBD}" destId="{09B5FEED-DD57-D74A-A08D-CA157BF0A57F}" srcOrd="0" destOrd="0" presId="urn:microsoft.com/office/officeart/2005/8/layout/hProcess9"/>
    <dgm:cxn modelId="{8D998B76-0AB4-7D4D-BCBF-7EEA9113EB2F}" type="presParOf" srcId="{D007F4B5-56C3-294E-A00C-07856B424BBD}" destId="{569225A3-1CA0-B64B-8148-5AA6765A1554}" srcOrd="1" destOrd="0" presId="urn:microsoft.com/office/officeart/2005/8/layout/hProcess9"/>
    <dgm:cxn modelId="{FAB1A177-007D-7644-BEA2-7EB37CC9701C}" type="presParOf" srcId="{D007F4B5-56C3-294E-A00C-07856B424BBD}" destId="{4E8903A5-E110-9643-AA80-9E0FB85FC60F}" srcOrd="2" destOrd="0" presId="urn:microsoft.com/office/officeart/2005/8/layout/hProcess9"/>
    <dgm:cxn modelId="{039D890C-15A1-1F4C-89D7-E3FF506F85DB}" type="presParOf" srcId="{D007F4B5-56C3-294E-A00C-07856B424BBD}" destId="{805C3571-DCBC-664B-8009-F5D169B967AF}" srcOrd="3" destOrd="0" presId="urn:microsoft.com/office/officeart/2005/8/layout/hProcess9"/>
    <dgm:cxn modelId="{1042B016-006A-0F40-A793-BE42C5B5EA7C}" type="presParOf" srcId="{D007F4B5-56C3-294E-A00C-07856B424BBD}" destId="{7C8FF58A-78CE-A14C-BF31-B8D0133A3E06}" srcOrd="4" destOrd="0" presId="urn:microsoft.com/office/officeart/2005/8/layout/hProcess9"/>
    <dgm:cxn modelId="{FFD7E120-846C-EA42-A632-C59D1DDFF8E6}" type="presParOf" srcId="{D007F4B5-56C3-294E-A00C-07856B424BBD}" destId="{AC7FDDDE-B9D3-C048-B79A-E295D08A7747}" srcOrd="5" destOrd="0" presId="urn:microsoft.com/office/officeart/2005/8/layout/hProcess9"/>
    <dgm:cxn modelId="{31AF5369-1C7B-DC41-9050-4E3C7596631F}" type="presParOf" srcId="{D007F4B5-56C3-294E-A00C-07856B424BBD}" destId="{34EC0BB8-8E16-C746-9D19-C4D4F166E914}"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0AED0-6C6F-AD4E-B70F-4C072BE9F38F}" type="doc">
      <dgm:prSet loTypeId="urn:microsoft.com/office/officeart/2008/layout/PictureAccentList" loCatId="" qsTypeId="urn:microsoft.com/office/officeart/2005/8/quickstyle/3D2" qsCatId="3D" csTypeId="urn:microsoft.com/office/officeart/2005/8/colors/accent1_2" csCatId="accent1" phldr="1"/>
      <dgm:spPr/>
      <dgm:t>
        <a:bodyPr/>
        <a:lstStyle/>
        <a:p>
          <a:endParaRPr lang="it-IT"/>
        </a:p>
      </dgm:t>
    </dgm:pt>
    <dgm:pt modelId="{AB3F9D83-6B5B-F344-B24C-08AE95A83354}">
      <dgm:prSet phldrT="[Testo]" custT="1"/>
      <dgm:spPr/>
      <dgm:t>
        <a:bodyPr/>
        <a:lstStyle/>
        <a:p>
          <a:r>
            <a:rPr lang="it-IT" sz="4000" b="1" dirty="0" smtClean="0">
              <a:latin typeface="Garamond"/>
              <a:cs typeface="Garamond"/>
            </a:rPr>
            <a:t>Tre domande</a:t>
          </a:r>
          <a:endParaRPr lang="it-IT" sz="4000" b="1" dirty="0">
            <a:latin typeface="Garamond"/>
            <a:cs typeface="Garamond"/>
          </a:endParaRPr>
        </a:p>
      </dgm:t>
    </dgm:pt>
    <dgm:pt modelId="{350E738D-879B-5D46-BFF7-CBD8C97A5DB6}" type="parTrans" cxnId="{B8385C07-21BB-314E-8F30-433D848EEFEB}">
      <dgm:prSet/>
      <dgm:spPr/>
      <dgm:t>
        <a:bodyPr/>
        <a:lstStyle/>
        <a:p>
          <a:endParaRPr lang="it-IT"/>
        </a:p>
      </dgm:t>
    </dgm:pt>
    <dgm:pt modelId="{7AB17631-EAE1-024D-8BD2-5913460BE887}" type="sibTrans" cxnId="{B8385C07-21BB-314E-8F30-433D848EEFEB}">
      <dgm:prSet/>
      <dgm:spPr/>
      <dgm:t>
        <a:bodyPr/>
        <a:lstStyle/>
        <a:p>
          <a:endParaRPr lang="it-IT"/>
        </a:p>
      </dgm:t>
    </dgm:pt>
    <dgm:pt modelId="{BAE60040-4329-0742-9D7B-8C3A576D1276}">
      <dgm:prSet phldrT="[Testo]" custT="1"/>
      <dgm:spPr/>
      <dgm:t>
        <a:bodyPr/>
        <a:lstStyle/>
        <a:p>
          <a:r>
            <a:rPr lang="it-IT" sz="2400" b="1" smtClean="0">
              <a:latin typeface="Garamond"/>
              <a:cs typeface="Garamond"/>
            </a:rPr>
            <a:t>Cosa significa costituire un Comitato Unico di Garanzia in una P.A.? Adempimento o investimento ?</a:t>
          </a:r>
          <a:endParaRPr lang="it-IT" sz="2400" b="1" dirty="0">
            <a:latin typeface="Garamond"/>
            <a:cs typeface="Garamond"/>
          </a:endParaRPr>
        </a:p>
      </dgm:t>
    </dgm:pt>
    <dgm:pt modelId="{F0EB2B9E-56A1-BF44-B59D-7F2886AA1871}" type="parTrans" cxnId="{F36FB63C-E3EB-6E4D-8294-31C80AC697EB}">
      <dgm:prSet/>
      <dgm:spPr/>
      <dgm:t>
        <a:bodyPr/>
        <a:lstStyle/>
        <a:p>
          <a:endParaRPr lang="it-IT"/>
        </a:p>
      </dgm:t>
    </dgm:pt>
    <dgm:pt modelId="{0BC3C170-594E-ED48-83D1-0A03924CC361}" type="sibTrans" cxnId="{F36FB63C-E3EB-6E4D-8294-31C80AC697EB}">
      <dgm:prSet/>
      <dgm:spPr/>
      <dgm:t>
        <a:bodyPr/>
        <a:lstStyle/>
        <a:p>
          <a:endParaRPr lang="it-IT"/>
        </a:p>
      </dgm:t>
    </dgm:pt>
    <dgm:pt modelId="{4E315FCD-EFD7-584A-9423-97AB01D92260}">
      <dgm:prSet phldrT="[Testo]" custT="1"/>
      <dgm:spPr/>
      <dgm:t>
        <a:bodyPr/>
        <a:lstStyle/>
        <a:p>
          <a:r>
            <a:rPr lang="it-IT" sz="2400" b="1" smtClean="0">
              <a:latin typeface="Garamond"/>
              <a:cs typeface="Garamond"/>
            </a:rPr>
            <a:t>Cosa significa il Comitato Unico di Garanzia per l’INAIL?  </a:t>
          </a:r>
          <a:endParaRPr lang="it-IT" sz="2400" b="1" dirty="0">
            <a:latin typeface="Garamond"/>
            <a:cs typeface="Garamond"/>
          </a:endParaRPr>
        </a:p>
      </dgm:t>
    </dgm:pt>
    <dgm:pt modelId="{E5F65061-92CC-A641-92D1-F62993D087D7}" type="parTrans" cxnId="{06D7E8AC-B77B-244B-B673-6A90D2342E79}">
      <dgm:prSet/>
      <dgm:spPr/>
      <dgm:t>
        <a:bodyPr/>
        <a:lstStyle/>
        <a:p>
          <a:endParaRPr lang="it-IT"/>
        </a:p>
      </dgm:t>
    </dgm:pt>
    <dgm:pt modelId="{CAEA4930-F112-4749-BF7C-2B8C8ECCF6C9}" type="sibTrans" cxnId="{06D7E8AC-B77B-244B-B673-6A90D2342E79}">
      <dgm:prSet/>
      <dgm:spPr/>
      <dgm:t>
        <a:bodyPr/>
        <a:lstStyle/>
        <a:p>
          <a:endParaRPr lang="it-IT"/>
        </a:p>
      </dgm:t>
    </dgm:pt>
    <dgm:pt modelId="{E10094BB-11C2-DD4A-9ABC-DB372D00E66D}">
      <dgm:prSet custT="1"/>
      <dgm:spPr/>
      <dgm:t>
        <a:bodyPr/>
        <a:lstStyle/>
        <a:p>
          <a:r>
            <a:rPr lang="it-IT" sz="2400" b="1" dirty="0" smtClean="0">
              <a:latin typeface="Garamond"/>
              <a:cs typeface="Garamond"/>
            </a:rPr>
            <a:t>Che ruolo assume il Comitato Unico di Garanzia in tempi di forte revisione e contenimento della spesa pubblica?</a:t>
          </a:r>
          <a:endParaRPr lang="it-IT" sz="2400" b="1" dirty="0">
            <a:latin typeface="Garamond"/>
            <a:cs typeface="Garamond"/>
          </a:endParaRPr>
        </a:p>
      </dgm:t>
    </dgm:pt>
    <dgm:pt modelId="{E543A0C3-7ADE-DF49-8ACC-0D24F1382B85}" type="parTrans" cxnId="{2DFAEB8E-5888-154F-8FC4-9F8B6CE8D731}">
      <dgm:prSet/>
      <dgm:spPr/>
      <dgm:t>
        <a:bodyPr/>
        <a:lstStyle/>
        <a:p>
          <a:endParaRPr lang="it-IT"/>
        </a:p>
      </dgm:t>
    </dgm:pt>
    <dgm:pt modelId="{51B66156-A6BB-384A-AABF-3960FD471094}" type="sibTrans" cxnId="{2DFAEB8E-5888-154F-8FC4-9F8B6CE8D731}">
      <dgm:prSet/>
      <dgm:spPr/>
      <dgm:t>
        <a:bodyPr/>
        <a:lstStyle/>
        <a:p>
          <a:endParaRPr lang="it-IT"/>
        </a:p>
      </dgm:t>
    </dgm:pt>
    <dgm:pt modelId="{11FCC920-1845-1644-BEFE-9E603661DD48}" type="pres">
      <dgm:prSet presAssocID="{C000AED0-6C6F-AD4E-B70F-4C072BE9F38F}" presName="layout" presStyleCnt="0">
        <dgm:presLayoutVars>
          <dgm:chMax/>
          <dgm:chPref/>
          <dgm:dir/>
          <dgm:animOne val="branch"/>
          <dgm:animLvl val="lvl"/>
          <dgm:resizeHandles/>
        </dgm:presLayoutVars>
      </dgm:prSet>
      <dgm:spPr/>
      <dgm:t>
        <a:bodyPr/>
        <a:lstStyle/>
        <a:p>
          <a:endParaRPr lang="it-IT"/>
        </a:p>
      </dgm:t>
    </dgm:pt>
    <dgm:pt modelId="{C30E0491-130C-444D-9546-4CEE867BA385}" type="pres">
      <dgm:prSet presAssocID="{AB3F9D83-6B5B-F344-B24C-08AE95A83354}" presName="root" presStyleCnt="0">
        <dgm:presLayoutVars>
          <dgm:chMax/>
          <dgm:chPref val="4"/>
        </dgm:presLayoutVars>
      </dgm:prSet>
      <dgm:spPr/>
      <dgm:t>
        <a:bodyPr/>
        <a:lstStyle/>
        <a:p>
          <a:endParaRPr lang="it-IT"/>
        </a:p>
      </dgm:t>
    </dgm:pt>
    <dgm:pt modelId="{B1CD73A5-80A2-8646-8693-BF5A21C69AB8}" type="pres">
      <dgm:prSet presAssocID="{AB3F9D83-6B5B-F344-B24C-08AE95A83354}" presName="rootComposite" presStyleCnt="0">
        <dgm:presLayoutVars/>
      </dgm:prSet>
      <dgm:spPr/>
      <dgm:t>
        <a:bodyPr/>
        <a:lstStyle/>
        <a:p>
          <a:endParaRPr lang="it-IT"/>
        </a:p>
      </dgm:t>
    </dgm:pt>
    <dgm:pt modelId="{4D0AD4D1-B20A-F64D-8D95-85B126620CEC}" type="pres">
      <dgm:prSet presAssocID="{AB3F9D83-6B5B-F344-B24C-08AE95A83354}" presName="rootText" presStyleLbl="node0" presStyleIdx="0" presStyleCnt="1" custScaleX="80035" custScaleY="38910" custLinFactNeighborX="7616">
        <dgm:presLayoutVars>
          <dgm:chMax/>
          <dgm:chPref val="4"/>
        </dgm:presLayoutVars>
      </dgm:prSet>
      <dgm:spPr/>
      <dgm:t>
        <a:bodyPr/>
        <a:lstStyle/>
        <a:p>
          <a:endParaRPr lang="it-IT"/>
        </a:p>
      </dgm:t>
    </dgm:pt>
    <dgm:pt modelId="{F4410852-BD0D-D447-A7AF-8CC7892EB75D}" type="pres">
      <dgm:prSet presAssocID="{AB3F9D83-6B5B-F344-B24C-08AE95A83354}" presName="childShape" presStyleCnt="0">
        <dgm:presLayoutVars>
          <dgm:chMax val="0"/>
          <dgm:chPref val="0"/>
        </dgm:presLayoutVars>
      </dgm:prSet>
      <dgm:spPr/>
      <dgm:t>
        <a:bodyPr/>
        <a:lstStyle/>
        <a:p>
          <a:endParaRPr lang="it-IT"/>
        </a:p>
      </dgm:t>
    </dgm:pt>
    <dgm:pt modelId="{6F82EBD3-95CC-044F-9F38-D6B8A1EC7753}" type="pres">
      <dgm:prSet presAssocID="{BAE60040-4329-0742-9D7B-8C3A576D1276}" presName="childComposite" presStyleCnt="0">
        <dgm:presLayoutVars>
          <dgm:chMax val="0"/>
          <dgm:chPref val="0"/>
        </dgm:presLayoutVars>
      </dgm:prSet>
      <dgm:spPr/>
      <dgm:t>
        <a:bodyPr/>
        <a:lstStyle/>
        <a:p>
          <a:endParaRPr lang="it-IT"/>
        </a:p>
      </dgm:t>
    </dgm:pt>
    <dgm:pt modelId="{2604B48F-AE0B-3743-962F-FEE73CFA6E2D}" type="pres">
      <dgm:prSet presAssocID="{BAE60040-4329-0742-9D7B-8C3A576D1276}"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it-IT"/>
        </a:p>
      </dgm:t>
    </dgm:pt>
    <dgm:pt modelId="{8DD8A7FE-3598-0242-B798-5A129C22657D}" type="pres">
      <dgm:prSet presAssocID="{BAE60040-4329-0742-9D7B-8C3A576D1276}" presName="childText" presStyleLbl="lnNode1" presStyleIdx="0" presStyleCnt="3">
        <dgm:presLayoutVars>
          <dgm:chMax val="0"/>
          <dgm:chPref val="0"/>
          <dgm:bulletEnabled val="1"/>
        </dgm:presLayoutVars>
      </dgm:prSet>
      <dgm:spPr/>
      <dgm:t>
        <a:bodyPr/>
        <a:lstStyle/>
        <a:p>
          <a:endParaRPr lang="it-IT"/>
        </a:p>
      </dgm:t>
    </dgm:pt>
    <dgm:pt modelId="{A639B0ED-3AB8-A14B-8775-42A53901831F}" type="pres">
      <dgm:prSet presAssocID="{4E315FCD-EFD7-584A-9423-97AB01D92260}" presName="childComposite" presStyleCnt="0">
        <dgm:presLayoutVars>
          <dgm:chMax val="0"/>
          <dgm:chPref val="0"/>
        </dgm:presLayoutVars>
      </dgm:prSet>
      <dgm:spPr/>
      <dgm:t>
        <a:bodyPr/>
        <a:lstStyle/>
        <a:p>
          <a:endParaRPr lang="it-IT"/>
        </a:p>
      </dgm:t>
    </dgm:pt>
    <dgm:pt modelId="{BC21FE83-8AA7-D44F-913A-5F748E207739}" type="pres">
      <dgm:prSet presAssocID="{4E315FCD-EFD7-584A-9423-97AB01D92260}"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dgm:spPr>
      <dgm:t>
        <a:bodyPr/>
        <a:lstStyle/>
        <a:p>
          <a:endParaRPr lang="it-IT"/>
        </a:p>
      </dgm:t>
    </dgm:pt>
    <dgm:pt modelId="{35A016E0-C662-2D4B-B1D2-D9996B6888DB}" type="pres">
      <dgm:prSet presAssocID="{4E315FCD-EFD7-584A-9423-97AB01D92260}" presName="childText" presStyleLbl="lnNode1" presStyleIdx="1" presStyleCnt="3">
        <dgm:presLayoutVars>
          <dgm:chMax val="0"/>
          <dgm:chPref val="0"/>
          <dgm:bulletEnabled val="1"/>
        </dgm:presLayoutVars>
      </dgm:prSet>
      <dgm:spPr/>
      <dgm:t>
        <a:bodyPr/>
        <a:lstStyle/>
        <a:p>
          <a:endParaRPr lang="it-IT"/>
        </a:p>
      </dgm:t>
    </dgm:pt>
    <dgm:pt modelId="{053FDE61-77C0-D042-AB65-2201A221582C}" type="pres">
      <dgm:prSet presAssocID="{E10094BB-11C2-DD4A-9ABC-DB372D00E66D}" presName="childComposite" presStyleCnt="0">
        <dgm:presLayoutVars>
          <dgm:chMax val="0"/>
          <dgm:chPref val="0"/>
        </dgm:presLayoutVars>
      </dgm:prSet>
      <dgm:spPr/>
      <dgm:t>
        <a:bodyPr/>
        <a:lstStyle/>
        <a:p>
          <a:endParaRPr lang="it-IT"/>
        </a:p>
      </dgm:t>
    </dgm:pt>
    <dgm:pt modelId="{CA9683C4-F016-544D-942B-74E19FAABD4E}" type="pres">
      <dgm:prSet presAssocID="{E10094BB-11C2-DD4A-9ABC-DB372D00E66D}"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t>
        <a:bodyPr/>
        <a:lstStyle/>
        <a:p>
          <a:endParaRPr lang="it-IT"/>
        </a:p>
      </dgm:t>
    </dgm:pt>
    <dgm:pt modelId="{91BC0FBA-C64F-C045-BD2B-33DC250C0E4F}" type="pres">
      <dgm:prSet presAssocID="{E10094BB-11C2-DD4A-9ABC-DB372D00E66D}" presName="childText" presStyleLbl="lnNode1" presStyleIdx="2" presStyleCnt="3">
        <dgm:presLayoutVars>
          <dgm:chMax val="0"/>
          <dgm:chPref val="0"/>
          <dgm:bulletEnabled val="1"/>
        </dgm:presLayoutVars>
      </dgm:prSet>
      <dgm:spPr/>
      <dgm:t>
        <a:bodyPr/>
        <a:lstStyle/>
        <a:p>
          <a:endParaRPr lang="it-IT"/>
        </a:p>
      </dgm:t>
    </dgm:pt>
  </dgm:ptLst>
  <dgm:cxnLst>
    <dgm:cxn modelId="{19CBBB5F-0F7E-DC45-859C-BE6CDDF98374}" type="presOf" srcId="{E10094BB-11C2-DD4A-9ABC-DB372D00E66D}" destId="{91BC0FBA-C64F-C045-BD2B-33DC250C0E4F}" srcOrd="0" destOrd="0" presId="urn:microsoft.com/office/officeart/2008/layout/PictureAccentList"/>
    <dgm:cxn modelId="{06D7E8AC-B77B-244B-B673-6A90D2342E79}" srcId="{AB3F9D83-6B5B-F344-B24C-08AE95A83354}" destId="{4E315FCD-EFD7-584A-9423-97AB01D92260}" srcOrd="1" destOrd="0" parTransId="{E5F65061-92CC-A641-92D1-F62993D087D7}" sibTransId="{CAEA4930-F112-4749-BF7C-2B8C8ECCF6C9}"/>
    <dgm:cxn modelId="{5A4A7F2C-51EB-0D46-A589-2E2F387C615F}" type="presOf" srcId="{AB3F9D83-6B5B-F344-B24C-08AE95A83354}" destId="{4D0AD4D1-B20A-F64D-8D95-85B126620CEC}" srcOrd="0" destOrd="0" presId="urn:microsoft.com/office/officeart/2008/layout/PictureAccentList"/>
    <dgm:cxn modelId="{09C5DC9E-A787-FC47-B62D-03A52DF60799}" type="presOf" srcId="{C000AED0-6C6F-AD4E-B70F-4C072BE9F38F}" destId="{11FCC920-1845-1644-BEFE-9E603661DD48}" srcOrd="0" destOrd="0" presId="urn:microsoft.com/office/officeart/2008/layout/PictureAccentList"/>
    <dgm:cxn modelId="{B8385C07-21BB-314E-8F30-433D848EEFEB}" srcId="{C000AED0-6C6F-AD4E-B70F-4C072BE9F38F}" destId="{AB3F9D83-6B5B-F344-B24C-08AE95A83354}" srcOrd="0" destOrd="0" parTransId="{350E738D-879B-5D46-BFF7-CBD8C97A5DB6}" sibTransId="{7AB17631-EAE1-024D-8BD2-5913460BE887}"/>
    <dgm:cxn modelId="{01D7CB16-53E3-0247-B4CC-1DF61BB3A09C}" type="presOf" srcId="{4E315FCD-EFD7-584A-9423-97AB01D92260}" destId="{35A016E0-C662-2D4B-B1D2-D9996B6888DB}" srcOrd="0" destOrd="0" presId="urn:microsoft.com/office/officeart/2008/layout/PictureAccentList"/>
    <dgm:cxn modelId="{2DFAEB8E-5888-154F-8FC4-9F8B6CE8D731}" srcId="{AB3F9D83-6B5B-F344-B24C-08AE95A83354}" destId="{E10094BB-11C2-DD4A-9ABC-DB372D00E66D}" srcOrd="2" destOrd="0" parTransId="{E543A0C3-7ADE-DF49-8ACC-0D24F1382B85}" sibTransId="{51B66156-A6BB-384A-AABF-3960FD471094}"/>
    <dgm:cxn modelId="{F36FB63C-E3EB-6E4D-8294-31C80AC697EB}" srcId="{AB3F9D83-6B5B-F344-B24C-08AE95A83354}" destId="{BAE60040-4329-0742-9D7B-8C3A576D1276}" srcOrd="0" destOrd="0" parTransId="{F0EB2B9E-56A1-BF44-B59D-7F2886AA1871}" sibTransId="{0BC3C170-594E-ED48-83D1-0A03924CC361}"/>
    <dgm:cxn modelId="{E361406F-FB3A-B744-9640-A26A95BE30A3}" type="presOf" srcId="{BAE60040-4329-0742-9D7B-8C3A576D1276}" destId="{8DD8A7FE-3598-0242-B798-5A129C22657D}" srcOrd="0" destOrd="0" presId="urn:microsoft.com/office/officeart/2008/layout/PictureAccentList"/>
    <dgm:cxn modelId="{C30D154F-CCD9-8944-8029-4D136AF7F4D0}" type="presParOf" srcId="{11FCC920-1845-1644-BEFE-9E603661DD48}" destId="{C30E0491-130C-444D-9546-4CEE867BA385}" srcOrd="0" destOrd="0" presId="urn:microsoft.com/office/officeart/2008/layout/PictureAccentList"/>
    <dgm:cxn modelId="{FAF3491F-AB4E-5B4A-8A6D-80A8E5503908}" type="presParOf" srcId="{C30E0491-130C-444D-9546-4CEE867BA385}" destId="{B1CD73A5-80A2-8646-8693-BF5A21C69AB8}" srcOrd="0" destOrd="0" presId="urn:microsoft.com/office/officeart/2008/layout/PictureAccentList"/>
    <dgm:cxn modelId="{CC911619-BF81-B243-86C2-DFDEF03947F0}" type="presParOf" srcId="{B1CD73A5-80A2-8646-8693-BF5A21C69AB8}" destId="{4D0AD4D1-B20A-F64D-8D95-85B126620CEC}" srcOrd="0" destOrd="0" presId="urn:microsoft.com/office/officeart/2008/layout/PictureAccentList"/>
    <dgm:cxn modelId="{3D6ABE46-4C1F-3248-971A-8A3E07C1FE54}" type="presParOf" srcId="{C30E0491-130C-444D-9546-4CEE867BA385}" destId="{F4410852-BD0D-D447-A7AF-8CC7892EB75D}" srcOrd="1" destOrd="0" presId="urn:microsoft.com/office/officeart/2008/layout/PictureAccentList"/>
    <dgm:cxn modelId="{3C28EBC6-C40C-B74D-8886-F05FA2F28442}" type="presParOf" srcId="{F4410852-BD0D-D447-A7AF-8CC7892EB75D}" destId="{6F82EBD3-95CC-044F-9F38-D6B8A1EC7753}" srcOrd="0" destOrd="0" presId="urn:microsoft.com/office/officeart/2008/layout/PictureAccentList"/>
    <dgm:cxn modelId="{BE1B2DD3-EAFF-9441-A804-C7DC66DA8BF9}" type="presParOf" srcId="{6F82EBD3-95CC-044F-9F38-D6B8A1EC7753}" destId="{2604B48F-AE0B-3743-962F-FEE73CFA6E2D}" srcOrd="0" destOrd="0" presId="urn:microsoft.com/office/officeart/2008/layout/PictureAccentList"/>
    <dgm:cxn modelId="{C394CF3F-B651-324E-B767-9582796EAF2F}" type="presParOf" srcId="{6F82EBD3-95CC-044F-9F38-D6B8A1EC7753}" destId="{8DD8A7FE-3598-0242-B798-5A129C22657D}" srcOrd="1" destOrd="0" presId="urn:microsoft.com/office/officeart/2008/layout/PictureAccentList"/>
    <dgm:cxn modelId="{E9371160-EF01-FE41-B820-B5A773D54529}" type="presParOf" srcId="{F4410852-BD0D-D447-A7AF-8CC7892EB75D}" destId="{A639B0ED-3AB8-A14B-8775-42A53901831F}" srcOrd="1" destOrd="0" presId="urn:microsoft.com/office/officeart/2008/layout/PictureAccentList"/>
    <dgm:cxn modelId="{14DDDD92-FE3D-7440-95BD-47C694E7A7CC}" type="presParOf" srcId="{A639B0ED-3AB8-A14B-8775-42A53901831F}" destId="{BC21FE83-8AA7-D44F-913A-5F748E207739}" srcOrd="0" destOrd="0" presId="urn:microsoft.com/office/officeart/2008/layout/PictureAccentList"/>
    <dgm:cxn modelId="{C2ED7A4B-F400-1E4F-8FFB-CF68EDCA414E}" type="presParOf" srcId="{A639B0ED-3AB8-A14B-8775-42A53901831F}" destId="{35A016E0-C662-2D4B-B1D2-D9996B6888DB}" srcOrd="1" destOrd="0" presId="urn:microsoft.com/office/officeart/2008/layout/PictureAccentList"/>
    <dgm:cxn modelId="{850398B9-F92E-574A-9FDB-AA91717C9DAA}" type="presParOf" srcId="{F4410852-BD0D-D447-A7AF-8CC7892EB75D}" destId="{053FDE61-77C0-D042-AB65-2201A221582C}" srcOrd="2" destOrd="0" presId="urn:microsoft.com/office/officeart/2008/layout/PictureAccentList"/>
    <dgm:cxn modelId="{46818CA5-3ED1-1D4B-A086-2BE8E82FFF8C}" type="presParOf" srcId="{053FDE61-77C0-D042-AB65-2201A221582C}" destId="{CA9683C4-F016-544D-942B-74E19FAABD4E}" srcOrd="0" destOrd="0" presId="urn:microsoft.com/office/officeart/2008/layout/PictureAccentList"/>
    <dgm:cxn modelId="{6D664BA8-D2E8-0C44-9958-2AC33DAFC495}" type="presParOf" srcId="{053FDE61-77C0-D042-AB65-2201A221582C}" destId="{91BC0FBA-C64F-C045-BD2B-33DC250C0E4F}"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DE8F12-549D-AA44-826E-5C32B59A634A}" type="doc">
      <dgm:prSet loTypeId="urn:microsoft.com/office/officeart/2005/8/layout/equation1" loCatId="" qsTypeId="urn:microsoft.com/office/officeart/2005/8/quickstyle/3D3" qsCatId="3D" csTypeId="urn:microsoft.com/office/officeart/2005/8/colors/accent1_2" csCatId="accent1" phldr="1"/>
      <dgm:spPr/>
    </dgm:pt>
    <dgm:pt modelId="{71A67EBB-F32C-7944-9A8E-74E45CCFDB08}">
      <dgm:prSet phldrT="[Testo]" custT="1"/>
      <dgm:spPr>
        <a:solidFill>
          <a:schemeClr val="accent5">
            <a:lumMod val="75000"/>
          </a:schemeClr>
        </a:solidFill>
        <a:effectLst>
          <a:outerShdw blurRad="76200" dist="12700" dir="8100000" sy="-23000" kx="800400" algn="br" rotWithShape="0">
            <a:prstClr val="black">
              <a:alpha val="20000"/>
            </a:prstClr>
          </a:outerShdw>
        </a:effectLst>
      </dgm:spPr>
      <dgm:t>
        <a:bodyPr/>
        <a:lstStyle/>
        <a:p>
          <a:r>
            <a:rPr lang="it-IT" sz="1600" dirty="0" smtClean="0">
              <a:latin typeface="Verdana"/>
              <a:cs typeface="Verdana"/>
            </a:rPr>
            <a:t>Dimensione normativa </a:t>
          </a:r>
          <a:endParaRPr lang="it-IT" sz="1600" dirty="0">
            <a:latin typeface="Verdana"/>
            <a:cs typeface="Verdana"/>
          </a:endParaRPr>
        </a:p>
      </dgm:t>
    </dgm:pt>
    <dgm:pt modelId="{F4609E2E-7967-3848-B14A-3D64A2822EBD}" type="parTrans" cxnId="{EF981D9B-9C0D-7E49-AFF6-7B21DE27CE6F}">
      <dgm:prSet/>
      <dgm:spPr/>
      <dgm:t>
        <a:bodyPr/>
        <a:lstStyle/>
        <a:p>
          <a:endParaRPr lang="it-IT"/>
        </a:p>
      </dgm:t>
    </dgm:pt>
    <dgm:pt modelId="{E06FBA17-68E2-8449-94F8-2750005D8500}" type="sibTrans" cxnId="{EF981D9B-9C0D-7E49-AFF6-7B21DE27CE6F}">
      <dgm:prSet/>
      <dgm:spPr>
        <a:solidFill>
          <a:schemeClr val="accent5">
            <a:lumMod val="60000"/>
            <a:lumOff val="40000"/>
          </a:schemeClr>
        </a:solidFill>
      </dgm:spPr>
      <dgm:t>
        <a:bodyPr/>
        <a:lstStyle/>
        <a:p>
          <a:endParaRPr lang="it-IT"/>
        </a:p>
      </dgm:t>
    </dgm:pt>
    <dgm:pt modelId="{9AFD105C-FDBE-4441-AB45-9D343418B273}">
      <dgm:prSet phldrT="[Testo]" custT="1"/>
      <dgm:spPr>
        <a:solidFill>
          <a:schemeClr val="accent5">
            <a:lumMod val="75000"/>
          </a:schemeClr>
        </a:solidFill>
        <a:effectLst>
          <a:outerShdw blurRad="76200" dist="12700" dir="8100000" sy="-23000" kx="800400" algn="br" rotWithShape="0">
            <a:prstClr val="black">
              <a:alpha val="20000"/>
            </a:prstClr>
          </a:outerShdw>
        </a:effectLst>
      </dgm:spPr>
      <dgm:t>
        <a:bodyPr/>
        <a:lstStyle/>
        <a:p>
          <a:r>
            <a:rPr lang="it-IT" sz="1600" dirty="0" smtClean="0">
              <a:latin typeface="Verdana"/>
              <a:cs typeface="Verdana"/>
            </a:rPr>
            <a:t>Aspettative</a:t>
          </a:r>
          <a:endParaRPr lang="it-IT" sz="1600" dirty="0">
            <a:latin typeface="Verdana"/>
            <a:cs typeface="Verdana"/>
          </a:endParaRPr>
        </a:p>
      </dgm:t>
    </dgm:pt>
    <dgm:pt modelId="{8D02EB43-39E2-5D47-B4E0-0C9A1652C88A}" type="parTrans" cxnId="{9AB9FDEB-C2FA-6342-A1C8-47E38569C57A}">
      <dgm:prSet/>
      <dgm:spPr/>
      <dgm:t>
        <a:bodyPr/>
        <a:lstStyle/>
        <a:p>
          <a:endParaRPr lang="it-IT"/>
        </a:p>
      </dgm:t>
    </dgm:pt>
    <dgm:pt modelId="{5C459ACD-5237-504E-81F2-FEC5072DFE0E}" type="sibTrans" cxnId="{9AB9FDEB-C2FA-6342-A1C8-47E38569C57A}">
      <dgm:prSet/>
      <dgm:spPr>
        <a:solidFill>
          <a:srgbClr val="8FAADC"/>
        </a:solidFill>
      </dgm:spPr>
      <dgm:t>
        <a:bodyPr/>
        <a:lstStyle/>
        <a:p>
          <a:endParaRPr lang="it-IT"/>
        </a:p>
      </dgm:t>
    </dgm:pt>
    <dgm:pt modelId="{AB2AAB6C-8CCD-D44F-A80A-5FC0410FD5CA}">
      <dgm:prSet phldrT="[Testo]" custT="1"/>
      <dgm:spPr>
        <a:solidFill>
          <a:schemeClr val="accent4">
            <a:lumMod val="40000"/>
            <a:lumOff val="60000"/>
          </a:schemeClr>
        </a:solidFill>
        <a:effectLst>
          <a:outerShdw blurRad="152400" dist="317500" dir="5400000" sx="90000" sy="-19000" rotWithShape="0">
            <a:prstClr val="black">
              <a:alpha val="15000"/>
            </a:prstClr>
          </a:outerShdw>
        </a:effectLst>
      </dgm:spPr>
      <dgm:t>
        <a:bodyPr/>
        <a:lstStyle/>
        <a:p>
          <a:r>
            <a:rPr lang="it-IT" sz="2000" b="1" dirty="0" smtClean="0">
              <a:solidFill>
                <a:srgbClr val="000090"/>
              </a:solidFill>
              <a:latin typeface="Verdana"/>
              <a:cs typeface="Verdana"/>
            </a:rPr>
            <a:t>RUOLO</a:t>
          </a:r>
          <a:endParaRPr lang="it-IT" sz="2000" b="1" dirty="0">
            <a:solidFill>
              <a:srgbClr val="000090"/>
            </a:solidFill>
            <a:latin typeface="Verdana"/>
            <a:cs typeface="Verdana"/>
          </a:endParaRPr>
        </a:p>
      </dgm:t>
    </dgm:pt>
    <dgm:pt modelId="{5F80D43F-1742-404A-B86A-BD495F27EB4B}" type="parTrans" cxnId="{BC6CB198-838F-244B-9A42-DDA614F0E034}">
      <dgm:prSet/>
      <dgm:spPr/>
      <dgm:t>
        <a:bodyPr/>
        <a:lstStyle/>
        <a:p>
          <a:endParaRPr lang="it-IT"/>
        </a:p>
      </dgm:t>
    </dgm:pt>
    <dgm:pt modelId="{6EEE8C65-D449-F745-A8EB-DCFFED0D3BE1}" type="sibTrans" cxnId="{BC6CB198-838F-244B-9A42-DDA614F0E034}">
      <dgm:prSet/>
      <dgm:spPr/>
      <dgm:t>
        <a:bodyPr/>
        <a:lstStyle/>
        <a:p>
          <a:endParaRPr lang="it-IT"/>
        </a:p>
      </dgm:t>
    </dgm:pt>
    <dgm:pt modelId="{AA79329F-CA96-1E48-8653-E5DA80179D07}" type="pres">
      <dgm:prSet presAssocID="{05DE8F12-549D-AA44-826E-5C32B59A634A}" presName="linearFlow" presStyleCnt="0">
        <dgm:presLayoutVars>
          <dgm:dir/>
          <dgm:resizeHandles val="exact"/>
        </dgm:presLayoutVars>
      </dgm:prSet>
      <dgm:spPr/>
    </dgm:pt>
    <dgm:pt modelId="{0DF65FBE-5B22-8641-A35A-B0682946E4A8}" type="pres">
      <dgm:prSet presAssocID="{71A67EBB-F32C-7944-9A8E-74E45CCFDB08}" presName="node" presStyleLbl="node1" presStyleIdx="0" presStyleCnt="3">
        <dgm:presLayoutVars>
          <dgm:bulletEnabled val="1"/>
        </dgm:presLayoutVars>
      </dgm:prSet>
      <dgm:spPr/>
      <dgm:t>
        <a:bodyPr/>
        <a:lstStyle/>
        <a:p>
          <a:endParaRPr lang="it-IT"/>
        </a:p>
      </dgm:t>
    </dgm:pt>
    <dgm:pt modelId="{AA923E3E-8606-7A47-B026-652AF029210D}" type="pres">
      <dgm:prSet presAssocID="{E06FBA17-68E2-8449-94F8-2750005D8500}" presName="spacerL" presStyleCnt="0"/>
      <dgm:spPr/>
    </dgm:pt>
    <dgm:pt modelId="{D8D00321-2037-CC4E-8CD5-3FADEA979AEA}" type="pres">
      <dgm:prSet presAssocID="{E06FBA17-68E2-8449-94F8-2750005D8500}" presName="sibTrans" presStyleLbl="sibTrans2D1" presStyleIdx="0" presStyleCnt="2"/>
      <dgm:spPr/>
      <dgm:t>
        <a:bodyPr/>
        <a:lstStyle/>
        <a:p>
          <a:endParaRPr lang="it-IT"/>
        </a:p>
      </dgm:t>
    </dgm:pt>
    <dgm:pt modelId="{1A929E52-B432-6941-A459-D225B9B39847}" type="pres">
      <dgm:prSet presAssocID="{E06FBA17-68E2-8449-94F8-2750005D8500}" presName="spacerR" presStyleCnt="0"/>
      <dgm:spPr/>
    </dgm:pt>
    <dgm:pt modelId="{61696536-DA97-D348-BF4F-44D85F8ED800}" type="pres">
      <dgm:prSet presAssocID="{9AFD105C-FDBE-4441-AB45-9D343418B273}" presName="node" presStyleLbl="node1" presStyleIdx="1" presStyleCnt="3">
        <dgm:presLayoutVars>
          <dgm:bulletEnabled val="1"/>
        </dgm:presLayoutVars>
      </dgm:prSet>
      <dgm:spPr/>
      <dgm:t>
        <a:bodyPr/>
        <a:lstStyle/>
        <a:p>
          <a:endParaRPr lang="it-IT"/>
        </a:p>
      </dgm:t>
    </dgm:pt>
    <dgm:pt modelId="{EB1719C5-379B-154D-9C18-B61709BF5932}" type="pres">
      <dgm:prSet presAssocID="{5C459ACD-5237-504E-81F2-FEC5072DFE0E}" presName="spacerL" presStyleCnt="0"/>
      <dgm:spPr/>
    </dgm:pt>
    <dgm:pt modelId="{7DAEAF57-471E-2640-8A8A-15381E679CE7}" type="pres">
      <dgm:prSet presAssocID="{5C459ACD-5237-504E-81F2-FEC5072DFE0E}" presName="sibTrans" presStyleLbl="sibTrans2D1" presStyleIdx="1" presStyleCnt="2"/>
      <dgm:spPr/>
      <dgm:t>
        <a:bodyPr/>
        <a:lstStyle/>
        <a:p>
          <a:endParaRPr lang="it-IT"/>
        </a:p>
      </dgm:t>
    </dgm:pt>
    <dgm:pt modelId="{472BBFC7-090C-3744-80B6-DA81340A88C1}" type="pres">
      <dgm:prSet presAssocID="{5C459ACD-5237-504E-81F2-FEC5072DFE0E}" presName="spacerR" presStyleCnt="0"/>
      <dgm:spPr/>
    </dgm:pt>
    <dgm:pt modelId="{237C34F0-DCEC-8A4C-8AC0-A0AE6B090CCE}" type="pres">
      <dgm:prSet presAssocID="{AB2AAB6C-8CCD-D44F-A80A-5FC0410FD5CA}" presName="node" presStyleLbl="node1" presStyleIdx="2" presStyleCnt="3">
        <dgm:presLayoutVars>
          <dgm:bulletEnabled val="1"/>
        </dgm:presLayoutVars>
      </dgm:prSet>
      <dgm:spPr/>
      <dgm:t>
        <a:bodyPr/>
        <a:lstStyle/>
        <a:p>
          <a:endParaRPr lang="it-IT"/>
        </a:p>
      </dgm:t>
    </dgm:pt>
  </dgm:ptLst>
  <dgm:cxnLst>
    <dgm:cxn modelId="{1E1186E1-AA8C-8C43-8FF3-620A8F930707}" type="presOf" srcId="{71A67EBB-F32C-7944-9A8E-74E45CCFDB08}" destId="{0DF65FBE-5B22-8641-A35A-B0682946E4A8}" srcOrd="0" destOrd="0" presId="urn:microsoft.com/office/officeart/2005/8/layout/equation1"/>
    <dgm:cxn modelId="{9F2CEFCC-4C9D-5D49-9890-43BE8E1D7D59}" type="presOf" srcId="{AB2AAB6C-8CCD-D44F-A80A-5FC0410FD5CA}" destId="{237C34F0-DCEC-8A4C-8AC0-A0AE6B090CCE}" srcOrd="0" destOrd="0" presId="urn:microsoft.com/office/officeart/2005/8/layout/equation1"/>
    <dgm:cxn modelId="{0CC5BB79-A063-6749-84D6-1F0633C76032}" type="presOf" srcId="{05DE8F12-549D-AA44-826E-5C32B59A634A}" destId="{AA79329F-CA96-1E48-8653-E5DA80179D07}" srcOrd="0" destOrd="0" presId="urn:microsoft.com/office/officeart/2005/8/layout/equation1"/>
    <dgm:cxn modelId="{9AB9FDEB-C2FA-6342-A1C8-47E38569C57A}" srcId="{05DE8F12-549D-AA44-826E-5C32B59A634A}" destId="{9AFD105C-FDBE-4441-AB45-9D343418B273}" srcOrd="1" destOrd="0" parTransId="{8D02EB43-39E2-5D47-B4E0-0C9A1652C88A}" sibTransId="{5C459ACD-5237-504E-81F2-FEC5072DFE0E}"/>
    <dgm:cxn modelId="{BC6CB198-838F-244B-9A42-DDA614F0E034}" srcId="{05DE8F12-549D-AA44-826E-5C32B59A634A}" destId="{AB2AAB6C-8CCD-D44F-A80A-5FC0410FD5CA}" srcOrd="2" destOrd="0" parTransId="{5F80D43F-1742-404A-B86A-BD495F27EB4B}" sibTransId="{6EEE8C65-D449-F745-A8EB-DCFFED0D3BE1}"/>
    <dgm:cxn modelId="{66345E5D-C099-F24C-B6AA-0544234A377B}" type="presOf" srcId="{9AFD105C-FDBE-4441-AB45-9D343418B273}" destId="{61696536-DA97-D348-BF4F-44D85F8ED800}" srcOrd="0" destOrd="0" presId="urn:microsoft.com/office/officeart/2005/8/layout/equation1"/>
    <dgm:cxn modelId="{668C4F69-D676-8C41-85C5-AD250BE28F42}" type="presOf" srcId="{E06FBA17-68E2-8449-94F8-2750005D8500}" destId="{D8D00321-2037-CC4E-8CD5-3FADEA979AEA}" srcOrd="0" destOrd="0" presId="urn:microsoft.com/office/officeart/2005/8/layout/equation1"/>
    <dgm:cxn modelId="{EF981D9B-9C0D-7E49-AFF6-7B21DE27CE6F}" srcId="{05DE8F12-549D-AA44-826E-5C32B59A634A}" destId="{71A67EBB-F32C-7944-9A8E-74E45CCFDB08}" srcOrd="0" destOrd="0" parTransId="{F4609E2E-7967-3848-B14A-3D64A2822EBD}" sibTransId="{E06FBA17-68E2-8449-94F8-2750005D8500}"/>
    <dgm:cxn modelId="{AFFE9146-B90B-9541-85D6-FD89972CE9B1}" type="presOf" srcId="{5C459ACD-5237-504E-81F2-FEC5072DFE0E}" destId="{7DAEAF57-471E-2640-8A8A-15381E679CE7}" srcOrd="0" destOrd="0" presId="urn:microsoft.com/office/officeart/2005/8/layout/equation1"/>
    <dgm:cxn modelId="{BCE029D2-7E0C-384F-839B-88777FA44F0B}" type="presParOf" srcId="{AA79329F-CA96-1E48-8653-E5DA80179D07}" destId="{0DF65FBE-5B22-8641-A35A-B0682946E4A8}" srcOrd="0" destOrd="0" presId="urn:microsoft.com/office/officeart/2005/8/layout/equation1"/>
    <dgm:cxn modelId="{4AF65863-71FD-A241-B65B-99B32F4EC6B4}" type="presParOf" srcId="{AA79329F-CA96-1E48-8653-E5DA80179D07}" destId="{AA923E3E-8606-7A47-B026-652AF029210D}" srcOrd="1" destOrd="0" presId="urn:microsoft.com/office/officeart/2005/8/layout/equation1"/>
    <dgm:cxn modelId="{9990111C-2A37-9A4B-B21F-4F1A30CC2A22}" type="presParOf" srcId="{AA79329F-CA96-1E48-8653-E5DA80179D07}" destId="{D8D00321-2037-CC4E-8CD5-3FADEA979AEA}" srcOrd="2" destOrd="0" presId="urn:microsoft.com/office/officeart/2005/8/layout/equation1"/>
    <dgm:cxn modelId="{AC859ABA-FA6D-714D-AA06-8B74F425F29D}" type="presParOf" srcId="{AA79329F-CA96-1E48-8653-E5DA80179D07}" destId="{1A929E52-B432-6941-A459-D225B9B39847}" srcOrd="3" destOrd="0" presId="urn:microsoft.com/office/officeart/2005/8/layout/equation1"/>
    <dgm:cxn modelId="{62E80F69-5142-B94E-9505-9EB103EC3015}" type="presParOf" srcId="{AA79329F-CA96-1E48-8653-E5DA80179D07}" destId="{61696536-DA97-D348-BF4F-44D85F8ED800}" srcOrd="4" destOrd="0" presId="urn:microsoft.com/office/officeart/2005/8/layout/equation1"/>
    <dgm:cxn modelId="{E73C8419-2686-C241-B488-F2CC01103548}" type="presParOf" srcId="{AA79329F-CA96-1E48-8653-E5DA80179D07}" destId="{EB1719C5-379B-154D-9C18-B61709BF5932}" srcOrd="5" destOrd="0" presId="urn:microsoft.com/office/officeart/2005/8/layout/equation1"/>
    <dgm:cxn modelId="{5D28E641-8242-2440-B2B1-B21D7AF27D32}" type="presParOf" srcId="{AA79329F-CA96-1E48-8653-E5DA80179D07}" destId="{7DAEAF57-471E-2640-8A8A-15381E679CE7}" srcOrd="6" destOrd="0" presId="urn:microsoft.com/office/officeart/2005/8/layout/equation1"/>
    <dgm:cxn modelId="{AFFE3EC1-353E-F043-B022-E23A7EE165DE}" type="presParOf" srcId="{AA79329F-CA96-1E48-8653-E5DA80179D07}" destId="{472BBFC7-090C-3744-80B6-DA81340A88C1}" srcOrd="7" destOrd="0" presId="urn:microsoft.com/office/officeart/2005/8/layout/equation1"/>
    <dgm:cxn modelId="{6BF4F8D9-0236-F94A-994A-65F108C13980}" type="presParOf" srcId="{AA79329F-CA96-1E48-8653-E5DA80179D07}" destId="{237C34F0-DCEC-8A4C-8AC0-A0AE6B090CCE}"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5A1396-B552-E04D-9CBB-2F82E18F62C4}" type="doc">
      <dgm:prSet loTypeId="urn:microsoft.com/office/officeart/2005/8/layout/list1" loCatId="" qsTypeId="urn:microsoft.com/office/officeart/2005/8/quickstyle/3D3" qsCatId="3D" csTypeId="urn:microsoft.com/office/officeart/2005/8/colors/accent1_2" csCatId="accent1" phldr="1"/>
      <dgm:spPr/>
      <dgm:t>
        <a:bodyPr/>
        <a:lstStyle/>
        <a:p>
          <a:endParaRPr lang="it-IT"/>
        </a:p>
      </dgm:t>
    </dgm:pt>
    <dgm:pt modelId="{3BF7695D-76E4-6E43-B52A-73C78BA20286}">
      <dgm:prSet phldrT="[Testo]" custT="1"/>
      <dgm:spPr/>
      <dgm:t>
        <a:bodyPr/>
        <a:lstStyle/>
        <a:p>
          <a:r>
            <a:rPr lang="it-IT" sz="1800" dirty="0" smtClean="0">
              <a:latin typeface="Verdana"/>
              <a:cs typeface="Verdana"/>
            </a:rPr>
            <a:t>E’ un organismo della amministrazione con il vantaggio della pariteticità</a:t>
          </a:r>
          <a:endParaRPr lang="it-IT" sz="1800" dirty="0">
            <a:latin typeface="Verdana"/>
            <a:cs typeface="Verdana"/>
          </a:endParaRPr>
        </a:p>
      </dgm:t>
    </dgm:pt>
    <dgm:pt modelId="{9FA4EAC1-FAAB-1C4D-8656-7A87A1F42547}" type="parTrans" cxnId="{7C4C2706-7D42-3C46-92EB-96F22D8220FF}">
      <dgm:prSet/>
      <dgm:spPr/>
      <dgm:t>
        <a:bodyPr/>
        <a:lstStyle/>
        <a:p>
          <a:endParaRPr lang="it-IT"/>
        </a:p>
      </dgm:t>
    </dgm:pt>
    <dgm:pt modelId="{CBF4A03D-5C4F-254F-A1E7-A43249B49BDB}" type="sibTrans" cxnId="{7C4C2706-7D42-3C46-92EB-96F22D8220FF}">
      <dgm:prSet/>
      <dgm:spPr/>
      <dgm:t>
        <a:bodyPr/>
        <a:lstStyle/>
        <a:p>
          <a:endParaRPr lang="it-IT"/>
        </a:p>
      </dgm:t>
    </dgm:pt>
    <dgm:pt modelId="{C801993F-ED9B-674C-A5FC-2823CFB75BF1}">
      <dgm:prSet phldrT="[Testo]" custT="1"/>
      <dgm:spPr/>
      <dgm:t>
        <a:bodyPr/>
        <a:lstStyle/>
        <a:p>
          <a:r>
            <a:rPr lang="it-IT" sz="1800" dirty="0" smtClean="0">
              <a:latin typeface="Verdana"/>
              <a:cs typeface="Verdana"/>
            </a:rPr>
            <a:t>E’ un organismo in staff con il vertice della amministrazione</a:t>
          </a:r>
          <a:endParaRPr lang="it-IT" sz="1800" dirty="0">
            <a:latin typeface="Verdana"/>
            <a:cs typeface="Verdana"/>
          </a:endParaRPr>
        </a:p>
      </dgm:t>
    </dgm:pt>
    <dgm:pt modelId="{EFDAFC00-E267-6844-86F1-333C21D79808}" type="parTrans" cxnId="{53CE151D-4D28-B748-A948-74A1E545BF3D}">
      <dgm:prSet/>
      <dgm:spPr/>
      <dgm:t>
        <a:bodyPr/>
        <a:lstStyle/>
        <a:p>
          <a:endParaRPr lang="it-IT"/>
        </a:p>
      </dgm:t>
    </dgm:pt>
    <dgm:pt modelId="{573D53C3-7C55-1445-BBFB-AD413C3F3400}" type="sibTrans" cxnId="{53CE151D-4D28-B748-A948-74A1E545BF3D}">
      <dgm:prSet/>
      <dgm:spPr/>
      <dgm:t>
        <a:bodyPr/>
        <a:lstStyle/>
        <a:p>
          <a:endParaRPr lang="it-IT"/>
        </a:p>
      </dgm:t>
    </dgm:pt>
    <dgm:pt modelId="{D388DFDC-7DEE-F445-8A09-C4993123583A}">
      <dgm:prSet phldrT="[Testo]" custT="1"/>
      <dgm:spPr/>
      <dgm:t>
        <a:bodyPr/>
        <a:lstStyle/>
        <a:p>
          <a:r>
            <a:rPr lang="it-IT" sz="1800" dirty="0" smtClean="0">
              <a:latin typeface="Verdana"/>
              <a:cs typeface="Verdana"/>
            </a:rPr>
            <a:t>Viene inserito da molte amministrazioni tra gli organismi previsti dagli statuti o dai regolamenti di organizzazione</a:t>
          </a:r>
          <a:endParaRPr lang="it-IT" sz="1800" dirty="0">
            <a:latin typeface="Verdana"/>
            <a:cs typeface="Verdana"/>
          </a:endParaRPr>
        </a:p>
      </dgm:t>
    </dgm:pt>
    <dgm:pt modelId="{F63AD1A5-9E21-7A46-96B7-F740B49884E1}" type="parTrans" cxnId="{908965D2-70B6-E04C-8CFF-4AA760FFDC25}">
      <dgm:prSet/>
      <dgm:spPr/>
      <dgm:t>
        <a:bodyPr/>
        <a:lstStyle/>
        <a:p>
          <a:endParaRPr lang="it-IT"/>
        </a:p>
      </dgm:t>
    </dgm:pt>
    <dgm:pt modelId="{4ABA4DEC-7E81-1548-83DA-348786752802}" type="sibTrans" cxnId="{908965D2-70B6-E04C-8CFF-4AA760FFDC25}">
      <dgm:prSet/>
      <dgm:spPr/>
      <dgm:t>
        <a:bodyPr/>
        <a:lstStyle/>
        <a:p>
          <a:endParaRPr lang="it-IT"/>
        </a:p>
      </dgm:t>
    </dgm:pt>
    <dgm:pt modelId="{9A391814-0476-9043-AC1C-3489539DE051}">
      <dgm:prSet custT="1"/>
      <dgm:spPr/>
      <dgm:t>
        <a:bodyPr/>
        <a:lstStyle/>
        <a:p>
          <a:r>
            <a:rPr lang="it-IT" sz="1800" dirty="0" smtClean="0">
              <a:latin typeface="Verdana"/>
              <a:cs typeface="Verdana"/>
            </a:rPr>
            <a:t>Non è un organismo indipendente (almeno allo stato della normativa) </a:t>
          </a:r>
          <a:endParaRPr lang="it-IT" sz="1800" dirty="0">
            <a:latin typeface="Verdana"/>
            <a:cs typeface="Verdana"/>
          </a:endParaRPr>
        </a:p>
      </dgm:t>
    </dgm:pt>
    <dgm:pt modelId="{F30AA5B5-17D8-A64E-B38B-3ECBB6BDF88C}" type="parTrans" cxnId="{A8D384B9-1DAF-4442-870B-230D281C5070}">
      <dgm:prSet/>
      <dgm:spPr/>
      <dgm:t>
        <a:bodyPr/>
        <a:lstStyle/>
        <a:p>
          <a:endParaRPr lang="it-IT"/>
        </a:p>
      </dgm:t>
    </dgm:pt>
    <dgm:pt modelId="{F8AE6882-4B14-6D43-B09D-43F702347895}" type="sibTrans" cxnId="{A8D384B9-1DAF-4442-870B-230D281C5070}">
      <dgm:prSet/>
      <dgm:spPr/>
      <dgm:t>
        <a:bodyPr/>
        <a:lstStyle/>
        <a:p>
          <a:endParaRPr lang="it-IT"/>
        </a:p>
      </dgm:t>
    </dgm:pt>
    <dgm:pt modelId="{40AB074A-F543-9349-9663-3EF1ECCDB797}" type="pres">
      <dgm:prSet presAssocID="{CC5A1396-B552-E04D-9CBB-2F82E18F62C4}" presName="linear" presStyleCnt="0">
        <dgm:presLayoutVars>
          <dgm:dir/>
          <dgm:animLvl val="lvl"/>
          <dgm:resizeHandles val="exact"/>
        </dgm:presLayoutVars>
      </dgm:prSet>
      <dgm:spPr/>
      <dgm:t>
        <a:bodyPr/>
        <a:lstStyle/>
        <a:p>
          <a:endParaRPr lang="it-IT"/>
        </a:p>
      </dgm:t>
    </dgm:pt>
    <dgm:pt modelId="{7F5BBEC8-CA1C-4B40-A353-24924D50E04A}" type="pres">
      <dgm:prSet presAssocID="{3BF7695D-76E4-6E43-B52A-73C78BA20286}" presName="parentLin" presStyleCnt="0"/>
      <dgm:spPr/>
      <dgm:t>
        <a:bodyPr/>
        <a:lstStyle/>
        <a:p>
          <a:endParaRPr lang="it-IT"/>
        </a:p>
      </dgm:t>
    </dgm:pt>
    <dgm:pt modelId="{F52D6375-EBCE-DD44-B875-5A195111CD6E}" type="pres">
      <dgm:prSet presAssocID="{3BF7695D-76E4-6E43-B52A-73C78BA20286}" presName="parentLeftMargin" presStyleLbl="node1" presStyleIdx="0" presStyleCnt="4"/>
      <dgm:spPr/>
      <dgm:t>
        <a:bodyPr/>
        <a:lstStyle/>
        <a:p>
          <a:endParaRPr lang="it-IT"/>
        </a:p>
      </dgm:t>
    </dgm:pt>
    <dgm:pt modelId="{B922327F-5494-7D4C-AA9F-62ACDD3282A8}" type="pres">
      <dgm:prSet presAssocID="{3BF7695D-76E4-6E43-B52A-73C78BA20286}" presName="parentText" presStyleLbl="node1" presStyleIdx="0" presStyleCnt="4">
        <dgm:presLayoutVars>
          <dgm:chMax val="0"/>
          <dgm:bulletEnabled val="1"/>
        </dgm:presLayoutVars>
      </dgm:prSet>
      <dgm:spPr/>
      <dgm:t>
        <a:bodyPr/>
        <a:lstStyle/>
        <a:p>
          <a:endParaRPr lang="it-IT"/>
        </a:p>
      </dgm:t>
    </dgm:pt>
    <dgm:pt modelId="{21F61028-1FE9-E042-8B10-B2043FCE6B72}" type="pres">
      <dgm:prSet presAssocID="{3BF7695D-76E4-6E43-B52A-73C78BA20286}" presName="negativeSpace" presStyleCnt="0"/>
      <dgm:spPr/>
      <dgm:t>
        <a:bodyPr/>
        <a:lstStyle/>
        <a:p>
          <a:endParaRPr lang="it-IT"/>
        </a:p>
      </dgm:t>
    </dgm:pt>
    <dgm:pt modelId="{8EB49460-8055-AE4E-87C8-8FE14787B93D}" type="pres">
      <dgm:prSet presAssocID="{3BF7695D-76E4-6E43-B52A-73C78BA20286}" presName="childText" presStyleLbl="conFgAcc1" presStyleIdx="0" presStyleCnt="4">
        <dgm:presLayoutVars>
          <dgm:bulletEnabled val="1"/>
        </dgm:presLayoutVars>
      </dgm:prSet>
      <dgm:spPr/>
      <dgm:t>
        <a:bodyPr/>
        <a:lstStyle/>
        <a:p>
          <a:endParaRPr lang="it-IT"/>
        </a:p>
      </dgm:t>
    </dgm:pt>
    <dgm:pt modelId="{3CAB678E-0057-C644-90BE-760EC11D7A32}" type="pres">
      <dgm:prSet presAssocID="{CBF4A03D-5C4F-254F-A1E7-A43249B49BDB}" presName="spaceBetweenRectangles" presStyleCnt="0"/>
      <dgm:spPr/>
      <dgm:t>
        <a:bodyPr/>
        <a:lstStyle/>
        <a:p>
          <a:endParaRPr lang="it-IT"/>
        </a:p>
      </dgm:t>
    </dgm:pt>
    <dgm:pt modelId="{741D1A05-A460-7F42-B865-0F773F310999}" type="pres">
      <dgm:prSet presAssocID="{9A391814-0476-9043-AC1C-3489539DE051}" presName="parentLin" presStyleCnt="0"/>
      <dgm:spPr/>
      <dgm:t>
        <a:bodyPr/>
        <a:lstStyle/>
        <a:p>
          <a:endParaRPr lang="it-IT"/>
        </a:p>
      </dgm:t>
    </dgm:pt>
    <dgm:pt modelId="{113F2961-EF60-2241-81B7-8FB4014C5F26}" type="pres">
      <dgm:prSet presAssocID="{9A391814-0476-9043-AC1C-3489539DE051}" presName="parentLeftMargin" presStyleLbl="node1" presStyleIdx="0" presStyleCnt="4"/>
      <dgm:spPr/>
      <dgm:t>
        <a:bodyPr/>
        <a:lstStyle/>
        <a:p>
          <a:endParaRPr lang="it-IT"/>
        </a:p>
      </dgm:t>
    </dgm:pt>
    <dgm:pt modelId="{F6099126-9562-DE40-BF9A-71C7A1113938}" type="pres">
      <dgm:prSet presAssocID="{9A391814-0476-9043-AC1C-3489539DE051}" presName="parentText" presStyleLbl="node1" presStyleIdx="1" presStyleCnt="4">
        <dgm:presLayoutVars>
          <dgm:chMax val="0"/>
          <dgm:bulletEnabled val="1"/>
        </dgm:presLayoutVars>
      </dgm:prSet>
      <dgm:spPr/>
      <dgm:t>
        <a:bodyPr/>
        <a:lstStyle/>
        <a:p>
          <a:endParaRPr lang="it-IT"/>
        </a:p>
      </dgm:t>
    </dgm:pt>
    <dgm:pt modelId="{7E1888FD-7702-E24D-9BDE-65BDFC3DA11B}" type="pres">
      <dgm:prSet presAssocID="{9A391814-0476-9043-AC1C-3489539DE051}" presName="negativeSpace" presStyleCnt="0"/>
      <dgm:spPr/>
      <dgm:t>
        <a:bodyPr/>
        <a:lstStyle/>
        <a:p>
          <a:endParaRPr lang="it-IT"/>
        </a:p>
      </dgm:t>
    </dgm:pt>
    <dgm:pt modelId="{B7547E90-53CA-464B-9335-0418B61392F8}" type="pres">
      <dgm:prSet presAssocID="{9A391814-0476-9043-AC1C-3489539DE051}" presName="childText" presStyleLbl="conFgAcc1" presStyleIdx="1" presStyleCnt="4">
        <dgm:presLayoutVars>
          <dgm:bulletEnabled val="1"/>
        </dgm:presLayoutVars>
      </dgm:prSet>
      <dgm:spPr/>
      <dgm:t>
        <a:bodyPr/>
        <a:lstStyle/>
        <a:p>
          <a:endParaRPr lang="it-IT"/>
        </a:p>
      </dgm:t>
    </dgm:pt>
    <dgm:pt modelId="{892A5513-F02C-764B-9BAB-559D3CEC944D}" type="pres">
      <dgm:prSet presAssocID="{F8AE6882-4B14-6D43-B09D-43F702347895}" presName="spaceBetweenRectangles" presStyleCnt="0"/>
      <dgm:spPr/>
      <dgm:t>
        <a:bodyPr/>
        <a:lstStyle/>
        <a:p>
          <a:endParaRPr lang="it-IT"/>
        </a:p>
      </dgm:t>
    </dgm:pt>
    <dgm:pt modelId="{D3CA9E5A-EFC3-2846-A929-77A6F10BC045}" type="pres">
      <dgm:prSet presAssocID="{C801993F-ED9B-674C-A5FC-2823CFB75BF1}" presName="parentLin" presStyleCnt="0"/>
      <dgm:spPr/>
      <dgm:t>
        <a:bodyPr/>
        <a:lstStyle/>
        <a:p>
          <a:endParaRPr lang="it-IT"/>
        </a:p>
      </dgm:t>
    </dgm:pt>
    <dgm:pt modelId="{A04DE526-7378-FB49-9255-FE3F20064124}" type="pres">
      <dgm:prSet presAssocID="{C801993F-ED9B-674C-A5FC-2823CFB75BF1}" presName="parentLeftMargin" presStyleLbl="node1" presStyleIdx="1" presStyleCnt="4"/>
      <dgm:spPr/>
      <dgm:t>
        <a:bodyPr/>
        <a:lstStyle/>
        <a:p>
          <a:endParaRPr lang="it-IT"/>
        </a:p>
      </dgm:t>
    </dgm:pt>
    <dgm:pt modelId="{F4A56741-7712-DA4E-98E1-62DDD5ACD2E6}" type="pres">
      <dgm:prSet presAssocID="{C801993F-ED9B-674C-A5FC-2823CFB75BF1}" presName="parentText" presStyleLbl="node1" presStyleIdx="2" presStyleCnt="4">
        <dgm:presLayoutVars>
          <dgm:chMax val="0"/>
          <dgm:bulletEnabled val="1"/>
        </dgm:presLayoutVars>
      </dgm:prSet>
      <dgm:spPr/>
      <dgm:t>
        <a:bodyPr/>
        <a:lstStyle/>
        <a:p>
          <a:endParaRPr lang="it-IT"/>
        </a:p>
      </dgm:t>
    </dgm:pt>
    <dgm:pt modelId="{49EE34DE-76B1-EA45-9EBF-EB08AF5CFD19}" type="pres">
      <dgm:prSet presAssocID="{C801993F-ED9B-674C-A5FC-2823CFB75BF1}" presName="negativeSpace" presStyleCnt="0"/>
      <dgm:spPr/>
      <dgm:t>
        <a:bodyPr/>
        <a:lstStyle/>
        <a:p>
          <a:endParaRPr lang="it-IT"/>
        </a:p>
      </dgm:t>
    </dgm:pt>
    <dgm:pt modelId="{FAE06A4F-2A5A-F245-A4F2-B2C481094357}" type="pres">
      <dgm:prSet presAssocID="{C801993F-ED9B-674C-A5FC-2823CFB75BF1}" presName="childText" presStyleLbl="conFgAcc1" presStyleIdx="2" presStyleCnt="4">
        <dgm:presLayoutVars>
          <dgm:bulletEnabled val="1"/>
        </dgm:presLayoutVars>
      </dgm:prSet>
      <dgm:spPr/>
      <dgm:t>
        <a:bodyPr/>
        <a:lstStyle/>
        <a:p>
          <a:endParaRPr lang="it-IT"/>
        </a:p>
      </dgm:t>
    </dgm:pt>
    <dgm:pt modelId="{69A65DD7-6BCB-AC4A-BF01-20A712D142C0}" type="pres">
      <dgm:prSet presAssocID="{573D53C3-7C55-1445-BBFB-AD413C3F3400}" presName="spaceBetweenRectangles" presStyleCnt="0"/>
      <dgm:spPr/>
      <dgm:t>
        <a:bodyPr/>
        <a:lstStyle/>
        <a:p>
          <a:endParaRPr lang="it-IT"/>
        </a:p>
      </dgm:t>
    </dgm:pt>
    <dgm:pt modelId="{2D15245C-03D9-F242-BF73-41888FEC9D87}" type="pres">
      <dgm:prSet presAssocID="{D388DFDC-7DEE-F445-8A09-C4993123583A}" presName="parentLin" presStyleCnt="0"/>
      <dgm:spPr/>
      <dgm:t>
        <a:bodyPr/>
        <a:lstStyle/>
        <a:p>
          <a:endParaRPr lang="it-IT"/>
        </a:p>
      </dgm:t>
    </dgm:pt>
    <dgm:pt modelId="{09C0CB41-78EA-EE4E-A63D-551FA2DDF848}" type="pres">
      <dgm:prSet presAssocID="{D388DFDC-7DEE-F445-8A09-C4993123583A}" presName="parentLeftMargin" presStyleLbl="node1" presStyleIdx="2" presStyleCnt="4"/>
      <dgm:spPr/>
      <dgm:t>
        <a:bodyPr/>
        <a:lstStyle/>
        <a:p>
          <a:endParaRPr lang="it-IT"/>
        </a:p>
      </dgm:t>
    </dgm:pt>
    <dgm:pt modelId="{59D57C87-4EEB-3E4D-9E8A-29FE730EA2D1}" type="pres">
      <dgm:prSet presAssocID="{D388DFDC-7DEE-F445-8A09-C4993123583A}" presName="parentText" presStyleLbl="node1" presStyleIdx="3" presStyleCnt="4">
        <dgm:presLayoutVars>
          <dgm:chMax val="0"/>
          <dgm:bulletEnabled val="1"/>
        </dgm:presLayoutVars>
      </dgm:prSet>
      <dgm:spPr/>
      <dgm:t>
        <a:bodyPr/>
        <a:lstStyle/>
        <a:p>
          <a:endParaRPr lang="it-IT"/>
        </a:p>
      </dgm:t>
    </dgm:pt>
    <dgm:pt modelId="{5E65FD35-5FF1-EE4B-A4A9-7BF4CB47CE84}" type="pres">
      <dgm:prSet presAssocID="{D388DFDC-7DEE-F445-8A09-C4993123583A}" presName="negativeSpace" presStyleCnt="0"/>
      <dgm:spPr/>
      <dgm:t>
        <a:bodyPr/>
        <a:lstStyle/>
        <a:p>
          <a:endParaRPr lang="it-IT"/>
        </a:p>
      </dgm:t>
    </dgm:pt>
    <dgm:pt modelId="{E712F72D-2A60-C840-A13F-17CADF856329}" type="pres">
      <dgm:prSet presAssocID="{D388DFDC-7DEE-F445-8A09-C4993123583A}" presName="childText" presStyleLbl="conFgAcc1" presStyleIdx="3" presStyleCnt="4">
        <dgm:presLayoutVars>
          <dgm:bulletEnabled val="1"/>
        </dgm:presLayoutVars>
      </dgm:prSet>
      <dgm:spPr/>
      <dgm:t>
        <a:bodyPr/>
        <a:lstStyle/>
        <a:p>
          <a:endParaRPr lang="it-IT"/>
        </a:p>
      </dgm:t>
    </dgm:pt>
  </dgm:ptLst>
  <dgm:cxnLst>
    <dgm:cxn modelId="{346034DE-CE46-C643-BFF7-6CCFE4069AC5}" type="presOf" srcId="{CC5A1396-B552-E04D-9CBB-2F82E18F62C4}" destId="{40AB074A-F543-9349-9663-3EF1ECCDB797}" srcOrd="0" destOrd="0" presId="urn:microsoft.com/office/officeart/2005/8/layout/list1"/>
    <dgm:cxn modelId="{908965D2-70B6-E04C-8CFF-4AA760FFDC25}" srcId="{CC5A1396-B552-E04D-9CBB-2F82E18F62C4}" destId="{D388DFDC-7DEE-F445-8A09-C4993123583A}" srcOrd="3" destOrd="0" parTransId="{F63AD1A5-9E21-7A46-96B7-F740B49884E1}" sibTransId="{4ABA4DEC-7E81-1548-83DA-348786752802}"/>
    <dgm:cxn modelId="{BD0F07E1-28AC-6A46-B679-1DCE2C0E902B}" type="presOf" srcId="{C801993F-ED9B-674C-A5FC-2823CFB75BF1}" destId="{F4A56741-7712-DA4E-98E1-62DDD5ACD2E6}" srcOrd="1" destOrd="0" presId="urn:microsoft.com/office/officeart/2005/8/layout/list1"/>
    <dgm:cxn modelId="{4B689AF4-03C8-0542-BE4F-B4C4B7E5494D}" type="presOf" srcId="{3BF7695D-76E4-6E43-B52A-73C78BA20286}" destId="{B922327F-5494-7D4C-AA9F-62ACDD3282A8}" srcOrd="1" destOrd="0" presId="urn:microsoft.com/office/officeart/2005/8/layout/list1"/>
    <dgm:cxn modelId="{AF16B763-1785-2C4E-887D-D30D7005C987}" type="presOf" srcId="{C801993F-ED9B-674C-A5FC-2823CFB75BF1}" destId="{A04DE526-7378-FB49-9255-FE3F20064124}" srcOrd="0" destOrd="0" presId="urn:microsoft.com/office/officeart/2005/8/layout/list1"/>
    <dgm:cxn modelId="{7C4C2706-7D42-3C46-92EB-96F22D8220FF}" srcId="{CC5A1396-B552-E04D-9CBB-2F82E18F62C4}" destId="{3BF7695D-76E4-6E43-B52A-73C78BA20286}" srcOrd="0" destOrd="0" parTransId="{9FA4EAC1-FAAB-1C4D-8656-7A87A1F42547}" sibTransId="{CBF4A03D-5C4F-254F-A1E7-A43249B49BDB}"/>
    <dgm:cxn modelId="{53CE151D-4D28-B748-A948-74A1E545BF3D}" srcId="{CC5A1396-B552-E04D-9CBB-2F82E18F62C4}" destId="{C801993F-ED9B-674C-A5FC-2823CFB75BF1}" srcOrd="2" destOrd="0" parTransId="{EFDAFC00-E267-6844-86F1-333C21D79808}" sibTransId="{573D53C3-7C55-1445-BBFB-AD413C3F3400}"/>
    <dgm:cxn modelId="{DB8BAFEA-C951-5E43-98EA-97877F1F1E47}" type="presOf" srcId="{D388DFDC-7DEE-F445-8A09-C4993123583A}" destId="{59D57C87-4EEB-3E4D-9E8A-29FE730EA2D1}" srcOrd="1" destOrd="0" presId="urn:microsoft.com/office/officeart/2005/8/layout/list1"/>
    <dgm:cxn modelId="{A8D384B9-1DAF-4442-870B-230D281C5070}" srcId="{CC5A1396-B552-E04D-9CBB-2F82E18F62C4}" destId="{9A391814-0476-9043-AC1C-3489539DE051}" srcOrd="1" destOrd="0" parTransId="{F30AA5B5-17D8-A64E-B38B-3ECBB6BDF88C}" sibTransId="{F8AE6882-4B14-6D43-B09D-43F702347895}"/>
    <dgm:cxn modelId="{3A29C97B-0F33-EC4F-80A7-38E52B93501D}" type="presOf" srcId="{3BF7695D-76E4-6E43-B52A-73C78BA20286}" destId="{F52D6375-EBCE-DD44-B875-5A195111CD6E}" srcOrd="0" destOrd="0" presId="urn:microsoft.com/office/officeart/2005/8/layout/list1"/>
    <dgm:cxn modelId="{479EF00A-2B73-B041-B3CF-2B3BDFD124F8}" type="presOf" srcId="{9A391814-0476-9043-AC1C-3489539DE051}" destId="{F6099126-9562-DE40-BF9A-71C7A1113938}" srcOrd="1" destOrd="0" presId="urn:microsoft.com/office/officeart/2005/8/layout/list1"/>
    <dgm:cxn modelId="{D90C29FD-DD25-BD47-B5E5-285017946AFB}" type="presOf" srcId="{D388DFDC-7DEE-F445-8A09-C4993123583A}" destId="{09C0CB41-78EA-EE4E-A63D-551FA2DDF848}" srcOrd="0" destOrd="0" presId="urn:microsoft.com/office/officeart/2005/8/layout/list1"/>
    <dgm:cxn modelId="{A294D4DA-37EC-334B-BAB9-071F2DCB3A37}" type="presOf" srcId="{9A391814-0476-9043-AC1C-3489539DE051}" destId="{113F2961-EF60-2241-81B7-8FB4014C5F26}" srcOrd="0" destOrd="0" presId="urn:microsoft.com/office/officeart/2005/8/layout/list1"/>
    <dgm:cxn modelId="{CF60CA7D-E708-854B-9650-B4D693154CC7}" type="presParOf" srcId="{40AB074A-F543-9349-9663-3EF1ECCDB797}" destId="{7F5BBEC8-CA1C-4B40-A353-24924D50E04A}" srcOrd="0" destOrd="0" presId="urn:microsoft.com/office/officeart/2005/8/layout/list1"/>
    <dgm:cxn modelId="{7CBB758F-23FF-6C4C-A4EF-ACBC0ED3C8E1}" type="presParOf" srcId="{7F5BBEC8-CA1C-4B40-A353-24924D50E04A}" destId="{F52D6375-EBCE-DD44-B875-5A195111CD6E}" srcOrd="0" destOrd="0" presId="urn:microsoft.com/office/officeart/2005/8/layout/list1"/>
    <dgm:cxn modelId="{BA4354EF-262B-1D47-8986-2EAC08187D1D}" type="presParOf" srcId="{7F5BBEC8-CA1C-4B40-A353-24924D50E04A}" destId="{B922327F-5494-7D4C-AA9F-62ACDD3282A8}" srcOrd="1" destOrd="0" presId="urn:microsoft.com/office/officeart/2005/8/layout/list1"/>
    <dgm:cxn modelId="{F79004B1-47FB-494C-A127-F07222AF1933}" type="presParOf" srcId="{40AB074A-F543-9349-9663-3EF1ECCDB797}" destId="{21F61028-1FE9-E042-8B10-B2043FCE6B72}" srcOrd="1" destOrd="0" presId="urn:microsoft.com/office/officeart/2005/8/layout/list1"/>
    <dgm:cxn modelId="{3662E810-D323-FF45-84B0-4F471EEADAF5}" type="presParOf" srcId="{40AB074A-F543-9349-9663-3EF1ECCDB797}" destId="{8EB49460-8055-AE4E-87C8-8FE14787B93D}" srcOrd="2" destOrd="0" presId="urn:microsoft.com/office/officeart/2005/8/layout/list1"/>
    <dgm:cxn modelId="{A2A7E64F-3C5E-8B4F-AA50-874BEBF4B61C}" type="presParOf" srcId="{40AB074A-F543-9349-9663-3EF1ECCDB797}" destId="{3CAB678E-0057-C644-90BE-760EC11D7A32}" srcOrd="3" destOrd="0" presId="urn:microsoft.com/office/officeart/2005/8/layout/list1"/>
    <dgm:cxn modelId="{55824CA5-91EF-0D4A-9060-723297DE81B5}" type="presParOf" srcId="{40AB074A-F543-9349-9663-3EF1ECCDB797}" destId="{741D1A05-A460-7F42-B865-0F773F310999}" srcOrd="4" destOrd="0" presId="urn:microsoft.com/office/officeart/2005/8/layout/list1"/>
    <dgm:cxn modelId="{5B01099E-636B-3B42-BECD-D4247D076AC4}" type="presParOf" srcId="{741D1A05-A460-7F42-B865-0F773F310999}" destId="{113F2961-EF60-2241-81B7-8FB4014C5F26}" srcOrd="0" destOrd="0" presId="urn:microsoft.com/office/officeart/2005/8/layout/list1"/>
    <dgm:cxn modelId="{9368580D-920F-A343-BF8C-A5A86B67FC6A}" type="presParOf" srcId="{741D1A05-A460-7F42-B865-0F773F310999}" destId="{F6099126-9562-DE40-BF9A-71C7A1113938}" srcOrd="1" destOrd="0" presId="urn:microsoft.com/office/officeart/2005/8/layout/list1"/>
    <dgm:cxn modelId="{6A124D88-3053-EF46-B3A2-DE8009C1BEED}" type="presParOf" srcId="{40AB074A-F543-9349-9663-3EF1ECCDB797}" destId="{7E1888FD-7702-E24D-9BDE-65BDFC3DA11B}" srcOrd="5" destOrd="0" presId="urn:microsoft.com/office/officeart/2005/8/layout/list1"/>
    <dgm:cxn modelId="{14D8C96A-D273-BE43-B4E7-A2ABA47D8882}" type="presParOf" srcId="{40AB074A-F543-9349-9663-3EF1ECCDB797}" destId="{B7547E90-53CA-464B-9335-0418B61392F8}" srcOrd="6" destOrd="0" presId="urn:microsoft.com/office/officeart/2005/8/layout/list1"/>
    <dgm:cxn modelId="{A3CBAAA4-84D6-8246-8F4D-A3F8A39F13B6}" type="presParOf" srcId="{40AB074A-F543-9349-9663-3EF1ECCDB797}" destId="{892A5513-F02C-764B-9BAB-559D3CEC944D}" srcOrd="7" destOrd="0" presId="urn:microsoft.com/office/officeart/2005/8/layout/list1"/>
    <dgm:cxn modelId="{11A30811-E470-4244-9D3A-83FE32938AE5}" type="presParOf" srcId="{40AB074A-F543-9349-9663-3EF1ECCDB797}" destId="{D3CA9E5A-EFC3-2846-A929-77A6F10BC045}" srcOrd="8" destOrd="0" presId="urn:microsoft.com/office/officeart/2005/8/layout/list1"/>
    <dgm:cxn modelId="{E57F5DFF-986E-8243-833D-A67BC3DD7954}" type="presParOf" srcId="{D3CA9E5A-EFC3-2846-A929-77A6F10BC045}" destId="{A04DE526-7378-FB49-9255-FE3F20064124}" srcOrd="0" destOrd="0" presId="urn:microsoft.com/office/officeart/2005/8/layout/list1"/>
    <dgm:cxn modelId="{78C2EBD3-1C16-944F-8FBB-53938B66C730}" type="presParOf" srcId="{D3CA9E5A-EFC3-2846-A929-77A6F10BC045}" destId="{F4A56741-7712-DA4E-98E1-62DDD5ACD2E6}" srcOrd="1" destOrd="0" presId="urn:microsoft.com/office/officeart/2005/8/layout/list1"/>
    <dgm:cxn modelId="{00EB6AAF-65E0-F744-9924-11484F01F714}" type="presParOf" srcId="{40AB074A-F543-9349-9663-3EF1ECCDB797}" destId="{49EE34DE-76B1-EA45-9EBF-EB08AF5CFD19}" srcOrd="9" destOrd="0" presId="urn:microsoft.com/office/officeart/2005/8/layout/list1"/>
    <dgm:cxn modelId="{185D5931-BA5C-B444-961F-84D4EBD343D7}" type="presParOf" srcId="{40AB074A-F543-9349-9663-3EF1ECCDB797}" destId="{FAE06A4F-2A5A-F245-A4F2-B2C481094357}" srcOrd="10" destOrd="0" presId="urn:microsoft.com/office/officeart/2005/8/layout/list1"/>
    <dgm:cxn modelId="{E3FE7866-07D9-5E47-909E-99FB81CE84CB}" type="presParOf" srcId="{40AB074A-F543-9349-9663-3EF1ECCDB797}" destId="{69A65DD7-6BCB-AC4A-BF01-20A712D142C0}" srcOrd="11" destOrd="0" presId="urn:microsoft.com/office/officeart/2005/8/layout/list1"/>
    <dgm:cxn modelId="{287F0993-592C-6845-8DEA-C23F643C5F25}" type="presParOf" srcId="{40AB074A-F543-9349-9663-3EF1ECCDB797}" destId="{2D15245C-03D9-F242-BF73-41888FEC9D87}" srcOrd="12" destOrd="0" presId="urn:microsoft.com/office/officeart/2005/8/layout/list1"/>
    <dgm:cxn modelId="{EA750B71-133D-3D49-8871-1B76C620DED9}" type="presParOf" srcId="{2D15245C-03D9-F242-BF73-41888FEC9D87}" destId="{09C0CB41-78EA-EE4E-A63D-551FA2DDF848}" srcOrd="0" destOrd="0" presId="urn:microsoft.com/office/officeart/2005/8/layout/list1"/>
    <dgm:cxn modelId="{B19BB59B-15BC-F44A-8B9C-1C372840830B}" type="presParOf" srcId="{2D15245C-03D9-F242-BF73-41888FEC9D87}" destId="{59D57C87-4EEB-3E4D-9E8A-29FE730EA2D1}" srcOrd="1" destOrd="0" presId="urn:microsoft.com/office/officeart/2005/8/layout/list1"/>
    <dgm:cxn modelId="{22EF8784-7E97-EA43-A12A-A045221A6BBA}" type="presParOf" srcId="{40AB074A-F543-9349-9663-3EF1ECCDB797}" destId="{5E65FD35-5FF1-EE4B-A4A9-7BF4CB47CE84}" srcOrd="13" destOrd="0" presId="urn:microsoft.com/office/officeart/2005/8/layout/list1"/>
    <dgm:cxn modelId="{D46B1C34-65D5-2D4D-B940-D3C0A706E8E0}" type="presParOf" srcId="{40AB074A-F543-9349-9663-3EF1ECCDB797}" destId="{E712F72D-2A60-C840-A13F-17CADF856329}"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5C820C-E851-F646-8B4A-A288CB66CF0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164ED8BB-B40F-814C-B36D-A11A413B35EC}">
      <dgm:prSet phldrT="[Testo]" custT="1"/>
      <dgm:spPr/>
      <dgm:t>
        <a:bodyPr/>
        <a:lstStyle/>
        <a:p>
          <a:r>
            <a:rPr lang="it-IT" sz="3200" dirty="0" smtClean="0">
              <a:solidFill>
                <a:srgbClr val="000090"/>
              </a:solidFill>
              <a:latin typeface="Verdana"/>
              <a:cs typeface="Verdana"/>
            </a:rPr>
            <a:t>L’atto dovrebbe dare evidenza di :</a:t>
          </a:r>
          <a:endParaRPr lang="it-IT" sz="3200" dirty="0">
            <a:solidFill>
              <a:srgbClr val="000090"/>
            </a:solidFill>
            <a:latin typeface="Verdana"/>
            <a:cs typeface="Verdana"/>
          </a:endParaRPr>
        </a:p>
      </dgm:t>
    </dgm:pt>
    <dgm:pt modelId="{096BEE99-5E26-D94B-84CF-4E5693005480}" type="parTrans" cxnId="{27AED2AC-F446-4F44-86F9-79B0336466B9}">
      <dgm:prSet/>
      <dgm:spPr/>
      <dgm:t>
        <a:bodyPr/>
        <a:lstStyle/>
        <a:p>
          <a:endParaRPr lang="it-IT"/>
        </a:p>
      </dgm:t>
    </dgm:pt>
    <dgm:pt modelId="{B0151B15-E9E0-904F-AF8E-A85844D1CB48}" type="sibTrans" cxnId="{27AED2AC-F446-4F44-86F9-79B0336466B9}">
      <dgm:prSet/>
      <dgm:spPr/>
      <dgm:t>
        <a:bodyPr/>
        <a:lstStyle/>
        <a:p>
          <a:endParaRPr lang="it-IT"/>
        </a:p>
      </dgm:t>
    </dgm:pt>
    <dgm:pt modelId="{EF1092BD-626F-DF4A-BA94-26130FBD9556}">
      <dgm:prSet phldrT="[Testo]" custT="1"/>
      <dgm:spPr/>
      <dgm:t>
        <a:bodyPr/>
        <a:lstStyle/>
        <a:p>
          <a:r>
            <a:rPr lang="it-IT" sz="2000" dirty="0" smtClean="0">
              <a:solidFill>
                <a:srgbClr val="000090"/>
              </a:solidFill>
              <a:latin typeface="Verdana"/>
              <a:cs typeface="Verdana"/>
            </a:rPr>
            <a:t>l’istituzione e la composizione dell’organismo;</a:t>
          </a:r>
          <a:endParaRPr lang="it-IT" sz="2000" dirty="0">
            <a:solidFill>
              <a:srgbClr val="000090"/>
            </a:solidFill>
            <a:latin typeface="Verdana"/>
            <a:cs typeface="Verdana"/>
          </a:endParaRPr>
        </a:p>
      </dgm:t>
    </dgm:pt>
    <dgm:pt modelId="{D8FDA37A-48FC-FB45-A2B7-0472E0002A51}" type="parTrans" cxnId="{CD16224A-5573-E14D-B7FC-2A21D6214368}">
      <dgm:prSet/>
      <dgm:spPr/>
      <dgm:t>
        <a:bodyPr/>
        <a:lstStyle/>
        <a:p>
          <a:endParaRPr lang="it-IT"/>
        </a:p>
      </dgm:t>
    </dgm:pt>
    <dgm:pt modelId="{295F8081-A75B-3442-B99E-8C61B3BC2293}" type="sibTrans" cxnId="{CD16224A-5573-E14D-B7FC-2A21D6214368}">
      <dgm:prSet/>
      <dgm:spPr/>
      <dgm:t>
        <a:bodyPr/>
        <a:lstStyle/>
        <a:p>
          <a:endParaRPr lang="it-IT"/>
        </a:p>
      </dgm:t>
    </dgm:pt>
    <dgm:pt modelId="{D8E09F12-E109-2045-8B52-5C23BFD9B292}">
      <dgm:prSet custT="1"/>
      <dgm:spPr/>
      <dgm:t>
        <a:bodyPr/>
        <a:lstStyle/>
        <a:p>
          <a:r>
            <a:rPr lang="it-IT" sz="2000" dirty="0" smtClean="0">
              <a:solidFill>
                <a:srgbClr val="000090"/>
              </a:solidFill>
              <a:latin typeface="Verdana"/>
              <a:cs typeface="Verdana"/>
            </a:rPr>
            <a:t>le sue funzioni;</a:t>
          </a:r>
          <a:endParaRPr lang="it-IT" sz="2000" dirty="0">
            <a:solidFill>
              <a:srgbClr val="000090"/>
            </a:solidFill>
            <a:latin typeface="Verdana"/>
            <a:cs typeface="Verdana"/>
          </a:endParaRPr>
        </a:p>
      </dgm:t>
    </dgm:pt>
    <dgm:pt modelId="{A2721896-787C-B44E-B471-969EF8D4EFA0}" type="parTrans" cxnId="{1AD35081-5E06-6448-BFEE-8C885C93CCCD}">
      <dgm:prSet/>
      <dgm:spPr/>
      <dgm:t>
        <a:bodyPr/>
        <a:lstStyle/>
        <a:p>
          <a:endParaRPr lang="it-IT"/>
        </a:p>
      </dgm:t>
    </dgm:pt>
    <dgm:pt modelId="{66FBDEF1-0E87-554F-83AE-67C4D26698AC}" type="sibTrans" cxnId="{1AD35081-5E06-6448-BFEE-8C885C93CCCD}">
      <dgm:prSet/>
      <dgm:spPr/>
      <dgm:t>
        <a:bodyPr/>
        <a:lstStyle/>
        <a:p>
          <a:endParaRPr lang="it-IT"/>
        </a:p>
      </dgm:t>
    </dgm:pt>
    <dgm:pt modelId="{D7021008-417B-104F-B152-37EEE3AC7ECC}">
      <dgm:prSet custT="1"/>
      <dgm:spPr/>
      <dgm:t>
        <a:bodyPr/>
        <a:lstStyle/>
        <a:p>
          <a:r>
            <a:rPr lang="it-IT" sz="2000" dirty="0" smtClean="0">
              <a:solidFill>
                <a:srgbClr val="000090"/>
              </a:solidFill>
              <a:latin typeface="Verdana"/>
              <a:cs typeface="Verdana"/>
            </a:rPr>
            <a:t>le Strutture con cui il CUG può relazionarsi per la richiesta di dati e notizie;</a:t>
          </a:r>
          <a:endParaRPr lang="it-IT" sz="2000" dirty="0">
            <a:solidFill>
              <a:srgbClr val="000090"/>
            </a:solidFill>
            <a:latin typeface="Verdana"/>
            <a:cs typeface="Verdana"/>
          </a:endParaRPr>
        </a:p>
      </dgm:t>
    </dgm:pt>
    <dgm:pt modelId="{68C29689-0268-8C44-866A-F2A3E9494EFF}" type="parTrans" cxnId="{F53AA619-1A9A-734A-B3DD-1B5E0446FAFD}">
      <dgm:prSet/>
      <dgm:spPr/>
      <dgm:t>
        <a:bodyPr/>
        <a:lstStyle/>
        <a:p>
          <a:endParaRPr lang="it-IT"/>
        </a:p>
      </dgm:t>
    </dgm:pt>
    <dgm:pt modelId="{E016D8C3-123D-A547-AB9A-669F9F7975C5}" type="sibTrans" cxnId="{F53AA619-1A9A-734A-B3DD-1B5E0446FAFD}">
      <dgm:prSet/>
      <dgm:spPr/>
      <dgm:t>
        <a:bodyPr/>
        <a:lstStyle/>
        <a:p>
          <a:endParaRPr lang="it-IT"/>
        </a:p>
      </dgm:t>
    </dgm:pt>
    <dgm:pt modelId="{F254EFA5-74BD-3348-9C38-5EEB9BD1CFF4}">
      <dgm:prSet custT="1"/>
      <dgm:spPr/>
      <dgm:t>
        <a:bodyPr/>
        <a:lstStyle/>
        <a:p>
          <a:r>
            <a:rPr lang="it-IT" sz="2000" dirty="0" smtClean="0">
              <a:solidFill>
                <a:srgbClr val="000090"/>
              </a:solidFill>
              <a:latin typeface="Verdana"/>
              <a:cs typeface="Verdana"/>
            </a:rPr>
            <a:t>l’iter e la tempistica per la consultazione del CUG da parte degli Uffici interni di volta in volta coinvolti;</a:t>
          </a:r>
          <a:endParaRPr lang="it-IT" sz="2000" dirty="0">
            <a:solidFill>
              <a:srgbClr val="000090"/>
            </a:solidFill>
            <a:latin typeface="Verdana"/>
            <a:cs typeface="Verdana"/>
          </a:endParaRPr>
        </a:p>
      </dgm:t>
    </dgm:pt>
    <dgm:pt modelId="{D08FA084-4144-8543-9F98-2B5C73E85379}" type="parTrans" cxnId="{CBFE7BCA-A215-6D40-9C4C-517CA006B9DA}">
      <dgm:prSet/>
      <dgm:spPr/>
      <dgm:t>
        <a:bodyPr/>
        <a:lstStyle/>
        <a:p>
          <a:endParaRPr lang="it-IT"/>
        </a:p>
      </dgm:t>
    </dgm:pt>
    <dgm:pt modelId="{323E55A6-07C6-1940-B579-3A8470C82E99}" type="sibTrans" cxnId="{CBFE7BCA-A215-6D40-9C4C-517CA006B9DA}">
      <dgm:prSet/>
      <dgm:spPr/>
      <dgm:t>
        <a:bodyPr/>
        <a:lstStyle/>
        <a:p>
          <a:endParaRPr lang="it-IT"/>
        </a:p>
      </dgm:t>
    </dgm:pt>
    <dgm:pt modelId="{340C024D-30EC-FD49-948B-AD98A0CEE3BA}">
      <dgm:prSet custT="1"/>
      <dgm:spPr/>
      <dgm:t>
        <a:bodyPr/>
        <a:lstStyle/>
        <a:p>
          <a:r>
            <a:rPr lang="it-IT" sz="2000" dirty="0" smtClean="0">
              <a:solidFill>
                <a:srgbClr val="000090"/>
              </a:solidFill>
              <a:latin typeface="Verdana"/>
              <a:cs typeface="Verdana"/>
            </a:rPr>
            <a:t>i rapporti tra il CUG e l’Organismo Interno di Valutazione (OIV);</a:t>
          </a:r>
          <a:endParaRPr lang="it-IT" sz="2000" dirty="0">
            <a:solidFill>
              <a:srgbClr val="000090"/>
            </a:solidFill>
            <a:latin typeface="Verdana"/>
            <a:cs typeface="Verdana"/>
          </a:endParaRPr>
        </a:p>
      </dgm:t>
    </dgm:pt>
    <dgm:pt modelId="{D9A47E60-8D32-D04B-90D3-AB224F76FD6E}" type="parTrans" cxnId="{03B32339-BB5B-D84A-A104-1DDE8E47BDEF}">
      <dgm:prSet/>
      <dgm:spPr/>
      <dgm:t>
        <a:bodyPr/>
        <a:lstStyle/>
        <a:p>
          <a:endParaRPr lang="it-IT"/>
        </a:p>
      </dgm:t>
    </dgm:pt>
    <dgm:pt modelId="{5DCB9B92-0F59-494B-94CC-FA59DF40B101}" type="sibTrans" cxnId="{03B32339-BB5B-D84A-A104-1DDE8E47BDEF}">
      <dgm:prSet/>
      <dgm:spPr/>
      <dgm:t>
        <a:bodyPr/>
        <a:lstStyle/>
        <a:p>
          <a:endParaRPr lang="it-IT"/>
        </a:p>
      </dgm:t>
    </dgm:pt>
    <dgm:pt modelId="{E198F044-AE12-0743-ADEB-0D75701FC390}">
      <dgm:prSet custT="1"/>
      <dgm:spPr/>
      <dgm:t>
        <a:bodyPr/>
        <a:lstStyle/>
        <a:p>
          <a:r>
            <a:rPr lang="it-IT" sz="2000" dirty="0" smtClean="0">
              <a:solidFill>
                <a:srgbClr val="000090"/>
              </a:solidFill>
              <a:latin typeface="Verdana"/>
              <a:cs typeface="Verdana"/>
            </a:rPr>
            <a:t>i rapporti tra il CUG e le Strutture/soggetti attivi del sistema di prevenzione e protezione; </a:t>
          </a:r>
          <a:endParaRPr lang="it-IT" sz="2000" dirty="0">
            <a:solidFill>
              <a:srgbClr val="000090"/>
            </a:solidFill>
            <a:latin typeface="Verdana"/>
            <a:cs typeface="Verdana"/>
          </a:endParaRPr>
        </a:p>
      </dgm:t>
    </dgm:pt>
    <dgm:pt modelId="{25813A4A-683D-4D48-A63A-BA9A1675E0F8}" type="parTrans" cxnId="{F34C580C-CA86-344C-B805-FE589EDFC530}">
      <dgm:prSet/>
      <dgm:spPr/>
      <dgm:t>
        <a:bodyPr/>
        <a:lstStyle/>
        <a:p>
          <a:endParaRPr lang="it-IT"/>
        </a:p>
      </dgm:t>
    </dgm:pt>
    <dgm:pt modelId="{8D3A0C57-CDEC-A448-A22F-9083F3D9B66B}" type="sibTrans" cxnId="{F34C580C-CA86-344C-B805-FE589EDFC530}">
      <dgm:prSet/>
      <dgm:spPr/>
      <dgm:t>
        <a:bodyPr/>
        <a:lstStyle/>
        <a:p>
          <a:endParaRPr lang="it-IT"/>
        </a:p>
      </dgm:t>
    </dgm:pt>
    <dgm:pt modelId="{D33CC5DA-83D0-8746-932C-C3DAD1A77925}">
      <dgm:prSet custT="1"/>
      <dgm:spPr/>
      <dgm:t>
        <a:bodyPr/>
        <a:lstStyle/>
        <a:p>
          <a:r>
            <a:rPr lang="it-IT" sz="2000" dirty="0" smtClean="0">
              <a:solidFill>
                <a:srgbClr val="000090"/>
              </a:solidFill>
              <a:latin typeface="Verdana"/>
              <a:cs typeface="Verdana"/>
            </a:rPr>
            <a:t>i rapporti tra il CUG e i Consiglieri di fiducia (e/o gli Sportelli di ascolto), ove presenti;</a:t>
          </a:r>
          <a:endParaRPr lang="it-IT" sz="2000" dirty="0">
            <a:solidFill>
              <a:srgbClr val="000090"/>
            </a:solidFill>
            <a:latin typeface="Verdana"/>
            <a:cs typeface="Verdana"/>
          </a:endParaRPr>
        </a:p>
      </dgm:t>
    </dgm:pt>
    <dgm:pt modelId="{7143D285-B63D-7C4A-8116-D7F4A1148A79}" type="parTrans" cxnId="{06EDCBDF-9C60-E54D-B51A-0E34074BED0F}">
      <dgm:prSet/>
      <dgm:spPr/>
      <dgm:t>
        <a:bodyPr/>
        <a:lstStyle/>
        <a:p>
          <a:endParaRPr lang="it-IT"/>
        </a:p>
      </dgm:t>
    </dgm:pt>
    <dgm:pt modelId="{86A0B9D1-4E1E-6C49-951B-3C3A8A1A548D}" type="sibTrans" cxnId="{06EDCBDF-9C60-E54D-B51A-0E34074BED0F}">
      <dgm:prSet/>
      <dgm:spPr/>
      <dgm:t>
        <a:bodyPr/>
        <a:lstStyle/>
        <a:p>
          <a:endParaRPr lang="it-IT"/>
        </a:p>
      </dgm:t>
    </dgm:pt>
    <dgm:pt modelId="{617FEC15-37AC-324E-9B32-A0572996310E}">
      <dgm:prSet custT="1"/>
      <dgm:spPr/>
      <dgm:t>
        <a:bodyPr/>
        <a:lstStyle/>
        <a:p>
          <a:r>
            <a:rPr lang="it-IT" sz="2000" dirty="0" smtClean="0">
              <a:solidFill>
                <a:srgbClr val="000090"/>
              </a:solidFill>
              <a:latin typeface="Verdana"/>
              <a:cs typeface="Verdana"/>
            </a:rPr>
            <a:t>i rapporti tra il CUG e il Forum dei CUG;</a:t>
          </a:r>
          <a:endParaRPr lang="it-IT" sz="2000" dirty="0">
            <a:solidFill>
              <a:srgbClr val="000090"/>
            </a:solidFill>
            <a:latin typeface="Verdana"/>
            <a:cs typeface="Verdana"/>
          </a:endParaRPr>
        </a:p>
      </dgm:t>
    </dgm:pt>
    <dgm:pt modelId="{8BC09865-1E28-3040-B01D-6CFEBBC0622E}" type="parTrans" cxnId="{302803E0-815B-BA40-8D46-74BA38EAD0A0}">
      <dgm:prSet/>
      <dgm:spPr/>
      <dgm:t>
        <a:bodyPr/>
        <a:lstStyle/>
        <a:p>
          <a:endParaRPr lang="it-IT"/>
        </a:p>
      </dgm:t>
    </dgm:pt>
    <dgm:pt modelId="{50141687-A8EF-EF48-8130-2B605667978E}" type="sibTrans" cxnId="{302803E0-815B-BA40-8D46-74BA38EAD0A0}">
      <dgm:prSet/>
      <dgm:spPr/>
      <dgm:t>
        <a:bodyPr/>
        <a:lstStyle/>
        <a:p>
          <a:endParaRPr lang="it-IT"/>
        </a:p>
      </dgm:t>
    </dgm:pt>
    <dgm:pt modelId="{C8244FA5-98EF-374B-9DFF-EE3373983729}">
      <dgm:prSet custT="1"/>
      <dgm:spPr/>
      <dgm:t>
        <a:bodyPr/>
        <a:lstStyle/>
        <a:p>
          <a:r>
            <a:rPr lang="it-IT" sz="2000" dirty="0" smtClean="0">
              <a:solidFill>
                <a:srgbClr val="000090"/>
              </a:solidFill>
              <a:latin typeface="Verdana"/>
              <a:cs typeface="Verdana"/>
            </a:rPr>
            <a:t>i rapporti del CUG con Istituzioni e altri organismi esterni.</a:t>
          </a:r>
          <a:endParaRPr lang="it-IT" sz="2000" dirty="0">
            <a:solidFill>
              <a:srgbClr val="000090"/>
            </a:solidFill>
            <a:latin typeface="Verdana"/>
            <a:cs typeface="Verdana"/>
          </a:endParaRPr>
        </a:p>
      </dgm:t>
    </dgm:pt>
    <dgm:pt modelId="{4CF4DDBE-0965-454B-8FB4-7B3FD6AA3D6D}" type="parTrans" cxnId="{1BBF2364-C369-194A-A5DF-0B9F6728B60B}">
      <dgm:prSet/>
      <dgm:spPr/>
      <dgm:t>
        <a:bodyPr/>
        <a:lstStyle/>
        <a:p>
          <a:endParaRPr lang="it-IT"/>
        </a:p>
      </dgm:t>
    </dgm:pt>
    <dgm:pt modelId="{4C2A4144-037E-0844-893B-027596DE4A5B}" type="sibTrans" cxnId="{1BBF2364-C369-194A-A5DF-0B9F6728B60B}">
      <dgm:prSet/>
      <dgm:spPr/>
      <dgm:t>
        <a:bodyPr/>
        <a:lstStyle/>
        <a:p>
          <a:endParaRPr lang="it-IT"/>
        </a:p>
      </dgm:t>
    </dgm:pt>
    <dgm:pt modelId="{DF595A43-EE55-B942-A07F-D6DD2EE86DC8}" type="pres">
      <dgm:prSet presAssocID="{275C820C-E851-F646-8B4A-A288CB66CF02}" presName="vert0" presStyleCnt="0">
        <dgm:presLayoutVars>
          <dgm:dir/>
          <dgm:animOne val="branch"/>
          <dgm:animLvl val="lvl"/>
        </dgm:presLayoutVars>
      </dgm:prSet>
      <dgm:spPr/>
      <dgm:t>
        <a:bodyPr/>
        <a:lstStyle/>
        <a:p>
          <a:endParaRPr lang="it-IT"/>
        </a:p>
      </dgm:t>
    </dgm:pt>
    <dgm:pt modelId="{2C6485BE-7E00-4E47-92AB-413F998C4304}" type="pres">
      <dgm:prSet presAssocID="{164ED8BB-B40F-814C-B36D-A11A413B35EC}" presName="thickLine" presStyleLbl="alignNode1" presStyleIdx="0" presStyleCnt="1"/>
      <dgm:spPr/>
    </dgm:pt>
    <dgm:pt modelId="{348A312B-E034-244B-A6EF-3676E866C151}" type="pres">
      <dgm:prSet presAssocID="{164ED8BB-B40F-814C-B36D-A11A413B35EC}" presName="horz1" presStyleCnt="0"/>
      <dgm:spPr/>
    </dgm:pt>
    <dgm:pt modelId="{C3CB298A-7049-204A-89EC-01EB27063EA7}" type="pres">
      <dgm:prSet presAssocID="{164ED8BB-B40F-814C-B36D-A11A413B35EC}" presName="tx1" presStyleLbl="revTx" presStyleIdx="0" presStyleCnt="10"/>
      <dgm:spPr/>
      <dgm:t>
        <a:bodyPr/>
        <a:lstStyle/>
        <a:p>
          <a:endParaRPr lang="it-IT"/>
        </a:p>
      </dgm:t>
    </dgm:pt>
    <dgm:pt modelId="{F960E557-48E9-3844-8D11-50BA52A60A5C}" type="pres">
      <dgm:prSet presAssocID="{164ED8BB-B40F-814C-B36D-A11A413B35EC}" presName="vert1" presStyleCnt="0"/>
      <dgm:spPr/>
    </dgm:pt>
    <dgm:pt modelId="{C51C9503-0D9E-E445-8B77-FDA1F4DBEA41}" type="pres">
      <dgm:prSet presAssocID="{EF1092BD-626F-DF4A-BA94-26130FBD9556}" presName="vertSpace2a" presStyleCnt="0"/>
      <dgm:spPr/>
    </dgm:pt>
    <dgm:pt modelId="{EB365AFA-C6C5-6744-A07A-B73515DE60BD}" type="pres">
      <dgm:prSet presAssocID="{EF1092BD-626F-DF4A-BA94-26130FBD9556}" presName="horz2" presStyleCnt="0"/>
      <dgm:spPr/>
    </dgm:pt>
    <dgm:pt modelId="{9062D34A-C98C-E543-ACED-032474870134}" type="pres">
      <dgm:prSet presAssocID="{EF1092BD-626F-DF4A-BA94-26130FBD9556}" presName="horzSpace2" presStyleCnt="0"/>
      <dgm:spPr/>
    </dgm:pt>
    <dgm:pt modelId="{8650B28D-3F19-BD40-8BB8-827F03B7E221}" type="pres">
      <dgm:prSet presAssocID="{EF1092BD-626F-DF4A-BA94-26130FBD9556}" presName="tx2" presStyleLbl="revTx" presStyleIdx="1" presStyleCnt="10"/>
      <dgm:spPr/>
      <dgm:t>
        <a:bodyPr/>
        <a:lstStyle/>
        <a:p>
          <a:endParaRPr lang="it-IT"/>
        </a:p>
      </dgm:t>
    </dgm:pt>
    <dgm:pt modelId="{F28BE047-0EE7-964B-9F71-340A5868DB03}" type="pres">
      <dgm:prSet presAssocID="{EF1092BD-626F-DF4A-BA94-26130FBD9556}" presName="vert2" presStyleCnt="0"/>
      <dgm:spPr/>
    </dgm:pt>
    <dgm:pt modelId="{ACD364A9-D00F-2147-B0FE-5BD7C4EAB66E}" type="pres">
      <dgm:prSet presAssocID="{EF1092BD-626F-DF4A-BA94-26130FBD9556}" presName="thinLine2b" presStyleLbl="callout" presStyleIdx="0" presStyleCnt="9"/>
      <dgm:spPr/>
    </dgm:pt>
    <dgm:pt modelId="{EFE7E878-D6FC-A242-86D0-B8BD44548FD6}" type="pres">
      <dgm:prSet presAssocID="{EF1092BD-626F-DF4A-BA94-26130FBD9556}" presName="vertSpace2b" presStyleCnt="0"/>
      <dgm:spPr/>
    </dgm:pt>
    <dgm:pt modelId="{B9AC5675-A7CD-8B48-A80F-7FEEE3C0ED8F}" type="pres">
      <dgm:prSet presAssocID="{D8E09F12-E109-2045-8B52-5C23BFD9B292}" presName="horz2" presStyleCnt="0"/>
      <dgm:spPr/>
    </dgm:pt>
    <dgm:pt modelId="{E12763BC-13F5-664F-BB9B-F1924FDAC850}" type="pres">
      <dgm:prSet presAssocID="{D8E09F12-E109-2045-8B52-5C23BFD9B292}" presName="horzSpace2" presStyleCnt="0"/>
      <dgm:spPr/>
    </dgm:pt>
    <dgm:pt modelId="{B114FAE9-9DC9-8543-B169-44498255B6C7}" type="pres">
      <dgm:prSet presAssocID="{D8E09F12-E109-2045-8B52-5C23BFD9B292}" presName="tx2" presStyleLbl="revTx" presStyleIdx="2" presStyleCnt="10"/>
      <dgm:spPr/>
      <dgm:t>
        <a:bodyPr/>
        <a:lstStyle/>
        <a:p>
          <a:endParaRPr lang="it-IT"/>
        </a:p>
      </dgm:t>
    </dgm:pt>
    <dgm:pt modelId="{27E58A35-E02C-244D-B709-7CC0C5D320A5}" type="pres">
      <dgm:prSet presAssocID="{D8E09F12-E109-2045-8B52-5C23BFD9B292}" presName="vert2" presStyleCnt="0"/>
      <dgm:spPr/>
    </dgm:pt>
    <dgm:pt modelId="{E07276E9-8B59-C54B-9AB5-D80F659B1567}" type="pres">
      <dgm:prSet presAssocID="{D8E09F12-E109-2045-8B52-5C23BFD9B292}" presName="thinLine2b" presStyleLbl="callout" presStyleIdx="1" presStyleCnt="9"/>
      <dgm:spPr/>
    </dgm:pt>
    <dgm:pt modelId="{368B5932-3CFB-9840-A680-DEE831E023DF}" type="pres">
      <dgm:prSet presAssocID="{D8E09F12-E109-2045-8B52-5C23BFD9B292}" presName="vertSpace2b" presStyleCnt="0"/>
      <dgm:spPr/>
    </dgm:pt>
    <dgm:pt modelId="{8B2AFC0D-8141-ED4C-9F3D-0371DDABB4B9}" type="pres">
      <dgm:prSet presAssocID="{D7021008-417B-104F-B152-37EEE3AC7ECC}" presName="horz2" presStyleCnt="0"/>
      <dgm:spPr/>
    </dgm:pt>
    <dgm:pt modelId="{B34BA1FA-363D-3F4D-BE91-CE40A46221ED}" type="pres">
      <dgm:prSet presAssocID="{D7021008-417B-104F-B152-37EEE3AC7ECC}" presName="horzSpace2" presStyleCnt="0"/>
      <dgm:spPr/>
    </dgm:pt>
    <dgm:pt modelId="{7D40AF64-EE42-0147-A6D0-8CD5BFCE54F5}" type="pres">
      <dgm:prSet presAssocID="{D7021008-417B-104F-B152-37EEE3AC7ECC}" presName="tx2" presStyleLbl="revTx" presStyleIdx="3" presStyleCnt="10" custScaleY="138220"/>
      <dgm:spPr/>
      <dgm:t>
        <a:bodyPr/>
        <a:lstStyle/>
        <a:p>
          <a:endParaRPr lang="it-IT"/>
        </a:p>
      </dgm:t>
    </dgm:pt>
    <dgm:pt modelId="{58A2EA29-C01F-754B-B74E-1E9EF34BA0A3}" type="pres">
      <dgm:prSet presAssocID="{D7021008-417B-104F-B152-37EEE3AC7ECC}" presName="vert2" presStyleCnt="0"/>
      <dgm:spPr/>
    </dgm:pt>
    <dgm:pt modelId="{998EDB42-ED5B-F04A-8E39-7A0419CE0571}" type="pres">
      <dgm:prSet presAssocID="{D7021008-417B-104F-B152-37EEE3AC7ECC}" presName="thinLine2b" presStyleLbl="callout" presStyleIdx="2" presStyleCnt="9"/>
      <dgm:spPr/>
    </dgm:pt>
    <dgm:pt modelId="{F59F34BD-75A0-FF40-ABE9-394C1E922489}" type="pres">
      <dgm:prSet presAssocID="{D7021008-417B-104F-B152-37EEE3AC7ECC}" presName="vertSpace2b" presStyleCnt="0"/>
      <dgm:spPr/>
    </dgm:pt>
    <dgm:pt modelId="{0FFE8211-85D1-5746-B271-BB8AD457AB17}" type="pres">
      <dgm:prSet presAssocID="{F254EFA5-74BD-3348-9C38-5EEB9BD1CFF4}" presName="horz2" presStyleCnt="0"/>
      <dgm:spPr/>
    </dgm:pt>
    <dgm:pt modelId="{87A2D9D1-3316-ED42-9EF7-DF66C0657E20}" type="pres">
      <dgm:prSet presAssocID="{F254EFA5-74BD-3348-9C38-5EEB9BD1CFF4}" presName="horzSpace2" presStyleCnt="0"/>
      <dgm:spPr/>
    </dgm:pt>
    <dgm:pt modelId="{3DAE6C28-BB0D-5849-B96A-2A39577117BA}" type="pres">
      <dgm:prSet presAssocID="{F254EFA5-74BD-3348-9C38-5EEB9BD1CFF4}" presName="tx2" presStyleLbl="revTx" presStyleIdx="4" presStyleCnt="10" custScaleY="153943"/>
      <dgm:spPr/>
      <dgm:t>
        <a:bodyPr/>
        <a:lstStyle/>
        <a:p>
          <a:endParaRPr lang="it-IT"/>
        </a:p>
      </dgm:t>
    </dgm:pt>
    <dgm:pt modelId="{91BBA947-F49E-D144-A308-22CCAD92609F}" type="pres">
      <dgm:prSet presAssocID="{F254EFA5-74BD-3348-9C38-5EEB9BD1CFF4}" presName="vert2" presStyleCnt="0"/>
      <dgm:spPr/>
    </dgm:pt>
    <dgm:pt modelId="{F6B91A9A-6A4F-1644-900C-50BA8F825BBA}" type="pres">
      <dgm:prSet presAssocID="{F254EFA5-74BD-3348-9C38-5EEB9BD1CFF4}" presName="thinLine2b" presStyleLbl="callout" presStyleIdx="3" presStyleCnt="9"/>
      <dgm:spPr/>
    </dgm:pt>
    <dgm:pt modelId="{56F910C4-213A-A34F-ACBB-E3C656B099D7}" type="pres">
      <dgm:prSet presAssocID="{F254EFA5-74BD-3348-9C38-5EEB9BD1CFF4}" presName="vertSpace2b" presStyleCnt="0"/>
      <dgm:spPr/>
    </dgm:pt>
    <dgm:pt modelId="{F95FFFEA-7F4F-EC46-85C2-3D60D9C47B0D}" type="pres">
      <dgm:prSet presAssocID="{340C024D-30EC-FD49-948B-AD98A0CEE3BA}" presName="horz2" presStyleCnt="0"/>
      <dgm:spPr/>
    </dgm:pt>
    <dgm:pt modelId="{F7A92F52-0DE2-AD4D-A03D-5B3497385E24}" type="pres">
      <dgm:prSet presAssocID="{340C024D-30EC-FD49-948B-AD98A0CEE3BA}" presName="horzSpace2" presStyleCnt="0"/>
      <dgm:spPr/>
    </dgm:pt>
    <dgm:pt modelId="{597EDFA4-3707-344C-A8D0-B4090477419B}" type="pres">
      <dgm:prSet presAssocID="{340C024D-30EC-FD49-948B-AD98A0CEE3BA}" presName="tx2" presStyleLbl="revTx" presStyleIdx="5" presStyleCnt="10"/>
      <dgm:spPr/>
      <dgm:t>
        <a:bodyPr/>
        <a:lstStyle/>
        <a:p>
          <a:endParaRPr lang="it-IT"/>
        </a:p>
      </dgm:t>
    </dgm:pt>
    <dgm:pt modelId="{75F4E223-0780-AB4D-A88D-429649BFDC22}" type="pres">
      <dgm:prSet presAssocID="{340C024D-30EC-FD49-948B-AD98A0CEE3BA}" presName="vert2" presStyleCnt="0"/>
      <dgm:spPr/>
    </dgm:pt>
    <dgm:pt modelId="{D1472419-F05E-1546-89A6-B51E03ACD285}" type="pres">
      <dgm:prSet presAssocID="{340C024D-30EC-FD49-948B-AD98A0CEE3BA}" presName="thinLine2b" presStyleLbl="callout" presStyleIdx="4" presStyleCnt="9"/>
      <dgm:spPr/>
    </dgm:pt>
    <dgm:pt modelId="{189989D7-B450-BB40-8DF1-AAB4EA37F918}" type="pres">
      <dgm:prSet presAssocID="{340C024D-30EC-FD49-948B-AD98A0CEE3BA}" presName="vertSpace2b" presStyleCnt="0"/>
      <dgm:spPr/>
    </dgm:pt>
    <dgm:pt modelId="{D54E858C-9247-CE42-8653-C1FA30B4F9C9}" type="pres">
      <dgm:prSet presAssocID="{E198F044-AE12-0743-ADEB-0D75701FC390}" presName="horz2" presStyleCnt="0"/>
      <dgm:spPr/>
    </dgm:pt>
    <dgm:pt modelId="{9D4E6DD0-D52A-F848-A68A-8C5D387EB114}" type="pres">
      <dgm:prSet presAssocID="{E198F044-AE12-0743-ADEB-0D75701FC390}" presName="horzSpace2" presStyleCnt="0"/>
      <dgm:spPr/>
    </dgm:pt>
    <dgm:pt modelId="{937B4FC2-FFB2-BB4F-98D0-702F19E5DDFE}" type="pres">
      <dgm:prSet presAssocID="{E198F044-AE12-0743-ADEB-0D75701FC390}" presName="tx2" presStyleLbl="revTx" presStyleIdx="6" presStyleCnt="10" custScaleY="143026"/>
      <dgm:spPr/>
      <dgm:t>
        <a:bodyPr/>
        <a:lstStyle/>
        <a:p>
          <a:endParaRPr lang="it-IT"/>
        </a:p>
      </dgm:t>
    </dgm:pt>
    <dgm:pt modelId="{4B603B71-0CD4-D446-B599-7BDF40CBF21D}" type="pres">
      <dgm:prSet presAssocID="{E198F044-AE12-0743-ADEB-0D75701FC390}" presName="vert2" presStyleCnt="0"/>
      <dgm:spPr/>
    </dgm:pt>
    <dgm:pt modelId="{44F8F4E1-2AF2-FD41-A459-5009979B6B86}" type="pres">
      <dgm:prSet presAssocID="{E198F044-AE12-0743-ADEB-0D75701FC390}" presName="thinLine2b" presStyleLbl="callout" presStyleIdx="5" presStyleCnt="9"/>
      <dgm:spPr/>
    </dgm:pt>
    <dgm:pt modelId="{D78C1AA4-0254-4041-BD4E-FCA8D53ABD2F}" type="pres">
      <dgm:prSet presAssocID="{E198F044-AE12-0743-ADEB-0D75701FC390}" presName="vertSpace2b" presStyleCnt="0"/>
      <dgm:spPr/>
    </dgm:pt>
    <dgm:pt modelId="{82091170-990D-EC4C-B133-A0C4A02B7F8F}" type="pres">
      <dgm:prSet presAssocID="{D33CC5DA-83D0-8746-932C-C3DAD1A77925}" presName="horz2" presStyleCnt="0"/>
      <dgm:spPr/>
    </dgm:pt>
    <dgm:pt modelId="{6165A917-DFC6-9144-8236-96CD38B9FB36}" type="pres">
      <dgm:prSet presAssocID="{D33CC5DA-83D0-8746-932C-C3DAD1A77925}" presName="horzSpace2" presStyleCnt="0"/>
      <dgm:spPr/>
    </dgm:pt>
    <dgm:pt modelId="{B65962A6-BD1D-F848-B8CE-18A2B0CE8FC5}" type="pres">
      <dgm:prSet presAssocID="{D33CC5DA-83D0-8746-932C-C3DAD1A77925}" presName="tx2" presStyleLbl="revTx" presStyleIdx="7" presStyleCnt="10" custScaleY="152525"/>
      <dgm:spPr/>
      <dgm:t>
        <a:bodyPr/>
        <a:lstStyle/>
        <a:p>
          <a:endParaRPr lang="it-IT"/>
        </a:p>
      </dgm:t>
    </dgm:pt>
    <dgm:pt modelId="{38F204FD-08C1-EF40-AC3F-8D93936D8336}" type="pres">
      <dgm:prSet presAssocID="{D33CC5DA-83D0-8746-932C-C3DAD1A77925}" presName="vert2" presStyleCnt="0"/>
      <dgm:spPr/>
    </dgm:pt>
    <dgm:pt modelId="{3A00FB86-FEC0-EA42-8CF3-A0BBB2160B70}" type="pres">
      <dgm:prSet presAssocID="{D33CC5DA-83D0-8746-932C-C3DAD1A77925}" presName="thinLine2b" presStyleLbl="callout" presStyleIdx="6" presStyleCnt="9"/>
      <dgm:spPr/>
    </dgm:pt>
    <dgm:pt modelId="{D20A6A4F-CD81-6C45-AB24-2F741DE358B3}" type="pres">
      <dgm:prSet presAssocID="{D33CC5DA-83D0-8746-932C-C3DAD1A77925}" presName="vertSpace2b" presStyleCnt="0"/>
      <dgm:spPr/>
    </dgm:pt>
    <dgm:pt modelId="{A63153B7-7843-BF41-8907-0417994E0805}" type="pres">
      <dgm:prSet presAssocID="{617FEC15-37AC-324E-9B32-A0572996310E}" presName="horz2" presStyleCnt="0"/>
      <dgm:spPr/>
    </dgm:pt>
    <dgm:pt modelId="{7AB7528B-FDFB-5849-8BCA-93D6C80ACCE5}" type="pres">
      <dgm:prSet presAssocID="{617FEC15-37AC-324E-9B32-A0572996310E}" presName="horzSpace2" presStyleCnt="0"/>
      <dgm:spPr/>
    </dgm:pt>
    <dgm:pt modelId="{117C1FDF-CF0D-5347-A5F9-E6E1C469F44E}" type="pres">
      <dgm:prSet presAssocID="{617FEC15-37AC-324E-9B32-A0572996310E}" presName="tx2" presStyleLbl="revTx" presStyleIdx="8" presStyleCnt="10"/>
      <dgm:spPr/>
      <dgm:t>
        <a:bodyPr/>
        <a:lstStyle/>
        <a:p>
          <a:endParaRPr lang="it-IT"/>
        </a:p>
      </dgm:t>
    </dgm:pt>
    <dgm:pt modelId="{8A412A99-3A3A-2A4B-AE16-F86430BF3486}" type="pres">
      <dgm:prSet presAssocID="{617FEC15-37AC-324E-9B32-A0572996310E}" presName="vert2" presStyleCnt="0"/>
      <dgm:spPr/>
    </dgm:pt>
    <dgm:pt modelId="{3D11DA71-4C4E-2B46-85FE-4F52430D27A3}" type="pres">
      <dgm:prSet presAssocID="{617FEC15-37AC-324E-9B32-A0572996310E}" presName="thinLine2b" presStyleLbl="callout" presStyleIdx="7" presStyleCnt="9"/>
      <dgm:spPr/>
    </dgm:pt>
    <dgm:pt modelId="{FA93C0A5-FC90-014E-8862-C2969ECFAF52}" type="pres">
      <dgm:prSet presAssocID="{617FEC15-37AC-324E-9B32-A0572996310E}" presName="vertSpace2b" presStyleCnt="0"/>
      <dgm:spPr/>
    </dgm:pt>
    <dgm:pt modelId="{B4D12975-6C0D-B040-9BD0-907C0C9E4ABE}" type="pres">
      <dgm:prSet presAssocID="{C8244FA5-98EF-374B-9DFF-EE3373983729}" presName="horz2" presStyleCnt="0"/>
      <dgm:spPr/>
    </dgm:pt>
    <dgm:pt modelId="{AEBD0894-A8AC-8B4C-8E56-E918450CDF9E}" type="pres">
      <dgm:prSet presAssocID="{C8244FA5-98EF-374B-9DFF-EE3373983729}" presName="horzSpace2" presStyleCnt="0"/>
      <dgm:spPr/>
    </dgm:pt>
    <dgm:pt modelId="{21641710-BB14-124B-A034-AD978EBAA8E4}" type="pres">
      <dgm:prSet presAssocID="{C8244FA5-98EF-374B-9DFF-EE3373983729}" presName="tx2" presStyleLbl="revTx" presStyleIdx="9" presStyleCnt="10"/>
      <dgm:spPr/>
      <dgm:t>
        <a:bodyPr/>
        <a:lstStyle/>
        <a:p>
          <a:endParaRPr lang="it-IT"/>
        </a:p>
      </dgm:t>
    </dgm:pt>
    <dgm:pt modelId="{7C753690-021D-0647-A92F-B09C29F0BEF7}" type="pres">
      <dgm:prSet presAssocID="{C8244FA5-98EF-374B-9DFF-EE3373983729}" presName="vert2" presStyleCnt="0"/>
      <dgm:spPr/>
    </dgm:pt>
    <dgm:pt modelId="{9B255DFC-B979-C042-B58A-103191D0DB34}" type="pres">
      <dgm:prSet presAssocID="{C8244FA5-98EF-374B-9DFF-EE3373983729}" presName="thinLine2b" presStyleLbl="callout" presStyleIdx="8" presStyleCnt="9"/>
      <dgm:spPr/>
    </dgm:pt>
    <dgm:pt modelId="{B9F91247-2361-1647-8763-DFF7A39292D2}" type="pres">
      <dgm:prSet presAssocID="{C8244FA5-98EF-374B-9DFF-EE3373983729}" presName="vertSpace2b" presStyleCnt="0"/>
      <dgm:spPr/>
    </dgm:pt>
  </dgm:ptLst>
  <dgm:cxnLst>
    <dgm:cxn modelId="{1962EEB4-CB83-034C-B22A-942389710DC1}" type="presOf" srcId="{164ED8BB-B40F-814C-B36D-A11A413B35EC}" destId="{C3CB298A-7049-204A-89EC-01EB27063EA7}" srcOrd="0" destOrd="0" presId="urn:microsoft.com/office/officeart/2008/layout/LinedList"/>
    <dgm:cxn modelId="{27B0EAAA-C9AD-2442-8065-0D33FE1FBFE4}" type="presOf" srcId="{617FEC15-37AC-324E-9B32-A0572996310E}" destId="{117C1FDF-CF0D-5347-A5F9-E6E1C469F44E}" srcOrd="0" destOrd="0" presId="urn:microsoft.com/office/officeart/2008/layout/LinedList"/>
    <dgm:cxn modelId="{CD16224A-5573-E14D-B7FC-2A21D6214368}" srcId="{164ED8BB-B40F-814C-B36D-A11A413B35EC}" destId="{EF1092BD-626F-DF4A-BA94-26130FBD9556}" srcOrd="0" destOrd="0" parTransId="{D8FDA37A-48FC-FB45-A2B7-0472E0002A51}" sibTransId="{295F8081-A75B-3442-B99E-8C61B3BC2293}"/>
    <dgm:cxn modelId="{CBFE7BCA-A215-6D40-9C4C-517CA006B9DA}" srcId="{164ED8BB-B40F-814C-B36D-A11A413B35EC}" destId="{F254EFA5-74BD-3348-9C38-5EEB9BD1CFF4}" srcOrd="3" destOrd="0" parTransId="{D08FA084-4144-8543-9F98-2B5C73E85379}" sibTransId="{323E55A6-07C6-1940-B579-3A8470C82E99}"/>
    <dgm:cxn modelId="{8C1A60EF-61C6-C74C-A4F6-9BCDDB74E43A}" type="presOf" srcId="{340C024D-30EC-FD49-948B-AD98A0CEE3BA}" destId="{597EDFA4-3707-344C-A8D0-B4090477419B}" srcOrd="0" destOrd="0" presId="urn:microsoft.com/office/officeart/2008/layout/LinedList"/>
    <dgm:cxn modelId="{21236D55-F38F-0C4F-88FB-7D2C72146567}" type="presOf" srcId="{D33CC5DA-83D0-8746-932C-C3DAD1A77925}" destId="{B65962A6-BD1D-F848-B8CE-18A2B0CE8FC5}" srcOrd="0" destOrd="0" presId="urn:microsoft.com/office/officeart/2008/layout/LinedList"/>
    <dgm:cxn modelId="{62D1689E-7F39-5149-8245-0A54754CABED}" type="presOf" srcId="{D8E09F12-E109-2045-8B52-5C23BFD9B292}" destId="{B114FAE9-9DC9-8543-B169-44498255B6C7}" srcOrd="0" destOrd="0" presId="urn:microsoft.com/office/officeart/2008/layout/LinedList"/>
    <dgm:cxn modelId="{A8058F3B-D488-3D4C-B922-873DE95A413A}" type="presOf" srcId="{275C820C-E851-F646-8B4A-A288CB66CF02}" destId="{DF595A43-EE55-B942-A07F-D6DD2EE86DC8}" srcOrd="0" destOrd="0" presId="urn:microsoft.com/office/officeart/2008/layout/LinedList"/>
    <dgm:cxn modelId="{F53AA619-1A9A-734A-B3DD-1B5E0446FAFD}" srcId="{164ED8BB-B40F-814C-B36D-A11A413B35EC}" destId="{D7021008-417B-104F-B152-37EEE3AC7ECC}" srcOrd="2" destOrd="0" parTransId="{68C29689-0268-8C44-866A-F2A3E9494EFF}" sibTransId="{E016D8C3-123D-A547-AB9A-669F9F7975C5}"/>
    <dgm:cxn modelId="{06EDCBDF-9C60-E54D-B51A-0E34074BED0F}" srcId="{164ED8BB-B40F-814C-B36D-A11A413B35EC}" destId="{D33CC5DA-83D0-8746-932C-C3DAD1A77925}" srcOrd="6" destOrd="0" parTransId="{7143D285-B63D-7C4A-8116-D7F4A1148A79}" sibTransId="{86A0B9D1-4E1E-6C49-951B-3C3A8A1A548D}"/>
    <dgm:cxn modelId="{A75AADE4-086C-CA46-8C7E-B081FED7F791}" type="presOf" srcId="{EF1092BD-626F-DF4A-BA94-26130FBD9556}" destId="{8650B28D-3F19-BD40-8BB8-827F03B7E221}" srcOrd="0" destOrd="0" presId="urn:microsoft.com/office/officeart/2008/layout/LinedList"/>
    <dgm:cxn modelId="{302803E0-815B-BA40-8D46-74BA38EAD0A0}" srcId="{164ED8BB-B40F-814C-B36D-A11A413B35EC}" destId="{617FEC15-37AC-324E-9B32-A0572996310E}" srcOrd="7" destOrd="0" parTransId="{8BC09865-1E28-3040-B01D-6CFEBBC0622E}" sibTransId="{50141687-A8EF-EF48-8130-2B605667978E}"/>
    <dgm:cxn modelId="{03B32339-BB5B-D84A-A104-1DDE8E47BDEF}" srcId="{164ED8BB-B40F-814C-B36D-A11A413B35EC}" destId="{340C024D-30EC-FD49-948B-AD98A0CEE3BA}" srcOrd="4" destOrd="0" parTransId="{D9A47E60-8D32-D04B-90D3-AB224F76FD6E}" sibTransId="{5DCB9B92-0F59-494B-94CC-FA59DF40B101}"/>
    <dgm:cxn modelId="{F34C580C-CA86-344C-B805-FE589EDFC530}" srcId="{164ED8BB-B40F-814C-B36D-A11A413B35EC}" destId="{E198F044-AE12-0743-ADEB-0D75701FC390}" srcOrd="5" destOrd="0" parTransId="{25813A4A-683D-4D48-A63A-BA9A1675E0F8}" sibTransId="{8D3A0C57-CDEC-A448-A22F-9083F3D9B66B}"/>
    <dgm:cxn modelId="{366C57B3-05C6-3641-AB9E-4B105D05528B}" type="presOf" srcId="{C8244FA5-98EF-374B-9DFF-EE3373983729}" destId="{21641710-BB14-124B-A034-AD978EBAA8E4}" srcOrd="0" destOrd="0" presId="urn:microsoft.com/office/officeart/2008/layout/LinedList"/>
    <dgm:cxn modelId="{1BBF2364-C369-194A-A5DF-0B9F6728B60B}" srcId="{164ED8BB-B40F-814C-B36D-A11A413B35EC}" destId="{C8244FA5-98EF-374B-9DFF-EE3373983729}" srcOrd="8" destOrd="0" parTransId="{4CF4DDBE-0965-454B-8FB4-7B3FD6AA3D6D}" sibTransId="{4C2A4144-037E-0844-893B-027596DE4A5B}"/>
    <dgm:cxn modelId="{8E3BE119-06A2-4B4E-A8C9-FBA5B13A55B5}" type="presOf" srcId="{F254EFA5-74BD-3348-9C38-5EEB9BD1CFF4}" destId="{3DAE6C28-BB0D-5849-B96A-2A39577117BA}" srcOrd="0" destOrd="0" presId="urn:microsoft.com/office/officeart/2008/layout/LinedList"/>
    <dgm:cxn modelId="{27AED2AC-F446-4F44-86F9-79B0336466B9}" srcId="{275C820C-E851-F646-8B4A-A288CB66CF02}" destId="{164ED8BB-B40F-814C-B36D-A11A413B35EC}" srcOrd="0" destOrd="0" parTransId="{096BEE99-5E26-D94B-84CF-4E5693005480}" sibTransId="{B0151B15-E9E0-904F-AF8E-A85844D1CB48}"/>
    <dgm:cxn modelId="{1AD35081-5E06-6448-BFEE-8C885C93CCCD}" srcId="{164ED8BB-B40F-814C-B36D-A11A413B35EC}" destId="{D8E09F12-E109-2045-8B52-5C23BFD9B292}" srcOrd="1" destOrd="0" parTransId="{A2721896-787C-B44E-B471-969EF8D4EFA0}" sibTransId="{66FBDEF1-0E87-554F-83AE-67C4D26698AC}"/>
    <dgm:cxn modelId="{F4C7CF41-AE75-A849-BB1A-E96CA6F4C63F}" type="presOf" srcId="{D7021008-417B-104F-B152-37EEE3AC7ECC}" destId="{7D40AF64-EE42-0147-A6D0-8CD5BFCE54F5}" srcOrd="0" destOrd="0" presId="urn:microsoft.com/office/officeart/2008/layout/LinedList"/>
    <dgm:cxn modelId="{85E8D136-8B7E-C04A-9D27-B91A2F6AA6D3}" type="presOf" srcId="{E198F044-AE12-0743-ADEB-0D75701FC390}" destId="{937B4FC2-FFB2-BB4F-98D0-702F19E5DDFE}" srcOrd="0" destOrd="0" presId="urn:microsoft.com/office/officeart/2008/layout/LinedList"/>
    <dgm:cxn modelId="{86AE7048-81EA-E84D-850A-2530FD47C313}" type="presParOf" srcId="{DF595A43-EE55-B942-A07F-D6DD2EE86DC8}" destId="{2C6485BE-7E00-4E47-92AB-413F998C4304}" srcOrd="0" destOrd="0" presId="urn:microsoft.com/office/officeart/2008/layout/LinedList"/>
    <dgm:cxn modelId="{BF236B41-A08D-1F4E-B5C5-692794B9E3BE}" type="presParOf" srcId="{DF595A43-EE55-B942-A07F-D6DD2EE86DC8}" destId="{348A312B-E034-244B-A6EF-3676E866C151}" srcOrd="1" destOrd="0" presId="urn:microsoft.com/office/officeart/2008/layout/LinedList"/>
    <dgm:cxn modelId="{11925418-931B-544A-953D-54FD918BA868}" type="presParOf" srcId="{348A312B-E034-244B-A6EF-3676E866C151}" destId="{C3CB298A-7049-204A-89EC-01EB27063EA7}" srcOrd="0" destOrd="0" presId="urn:microsoft.com/office/officeart/2008/layout/LinedList"/>
    <dgm:cxn modelId="{3CF2FA07-D75F-2143-9C07-654922B05670}" type="presParOf" srcId="{348A312B-E034-244B-A6EF-3676E866C151}" destId="{F960E557-48E9-3844-8D11-50BA52A60A5C}" srcOrd="1" destOrd="0" presId="urn:microsoft.com/office/officeart/2008/layout/LinedList"/>
    <dgm:cxn modelId="{1589DAF6-69E3-0241-882A-4F34D91FDCFA}" type="presParOf" srcId="{F960E557-48E9-3844-8D11-50BA52A60A5C}" destId="{C51C9503-0D9E-E445-8B77-FDA1F4DBEA41}" srcOrd="0" destOrd="0" presId="urn:microsoft.com/office/officeart/2008/layout/LinedList"/>
    <dgm:cxn modelId="{B98F5B04-A807-B140-ADAA-2D08364BDB47}" type="presParOf" srcId="{F960E557-48E9-3844-8D11-50BA52A60A5C}" destId="{EB365AFA-C6C5-6744-A07A-B73515DE60BD}" srcOrd="1" destOrd="0" presId="urn:microsoft.com/office/officeart/2008/layout/LinedList"/>
    <dgm:cxn modelId="{D69AD4AC-D56B-AB4F-993B-AB369000E399}" type="presParOf" srcId="{EB365AFA-C6C5-6744-A07A-B73515DE60BD}" destId="{9062D34A-C98C-E543-ACED-032474870134}" srcOrd="0" destOrd="0" presId="urn:microsoft.com/office/officeart/2008/layout/LinedList"/>
    <dgm:cxn modelId="{BD04421B-9018-F943-9802-EADB9D982FD6}" type="presParOf" srcId="{EB365AFA-C6C5-6744-A07A-B73515DE60BD}" destId="{8650B28D-3F19-BD40-8BB8-827F03B7E221}" srcOrd="1" destOrd="0" presId="urn:microsoft.com/office/officeart/2008/layout/LinedList"/>
    <dgm:cxn modelId="{20D585FF-A26A-7A49-81E7-828B4E49CAB8}" type="presParOf" srcId="{EB365AFA-C6C5-6744-A07A-B73515DE60BD}" destId="{F28BE047-0EE7-964B-9F71-340A5868DB03}" srcOrd="2" destOrd="0" presId="urn:microsoft.com/office/officeart/2008/layout/LinedList"/>
    <dgm:cxn modelId="{FC5CF1C8-BD15-B343-B6AA-216534A3F68A}" type="presParOf" srcId="{F960E557-48E9-3844-8D11-50BA52A60A5C}" destId="{ACD364A9-D00F-2147-B0FE-5BD7C4EAB66E}" srcOrd="2" destOrd="0" presId="urn:microsoft.com/office/officeart/2008/layout/LinedList"/>
    <dgm:cxn modelId="{EEE90446-6EF8-3D4A-BD6A-E6D9FAFC12AE}" type="presParOf" srcId="{F960E557-48E9-3844-8D11-50BA52A60A5C}" destId="{EFE7E878-D6FC-A242-86D0-B8BD44548FD6}" srcOrd="3" destOrd="0" presId="urn:microsoft.com/office/officeart/2008/layout/LinedList"/>
    <dgm:cxn modelId="{7F04ABFF-FB3F-284E-B7C1-2B7DE3B37265}" type="presParOf" srcId="{F960E557-48E9-3844-8D11-50BA52A60A5C}" destId="{B9AC5675-A7CD-8B48-A80F-7FEEE3C0ED8F}" srcOrd="4" destOrd="0" presId="urn:microsoft.com/office/officeart/2008/layout/LinedList"/>
    <dgm:cxn modelId="{19009301-D810-BA4E-8B12-15CFBB10C2F1}" type="presParOf" srcId="{B9AC5675-A7CD-8B48-A80F-7FEEE3C0ED8F}" destId="{E12763BC-13F5-664F-BB9B-F1924FDAC850}" srcOrd="0" destOrd="0" presId="urn:microsoft.com/office/officeart/2008/layout/LinedList"/>
    <dgm:cxn modelId="{7A1B3E5A-0EAD-E647-9663-EC27EE3E86E6}" type="presParOf" srcId="{B9AC5675-A7CD-8B48-A80F-7FEEE3C0ED8F}" destId="{B114FAE9-9DC9-8543-B169-44498255B6C7}" srcOrd="1" destOrd="0" presId="urn:microsoft.com/office/officeart/2008/layout/LinedList"/>
    <dgm:cxn modelId="{428676D4-618A-C244-961F-E9A6FC4A1C13}" type="presParOf" srcId="{B9AC5675-A7CD-8B48-A80F-7FEEE3C0ED8F}" destId="{27E58A35-E02C-244D-B709-7CC0C5D320A5}" srcOrd="2" destOrd="0" presId="urn:microsoft.com/office/officeart/2008/layout/LinedList"/>
    <dgm:cxn modelId="{6D18B735-AABF-2745-99CB-5B651D166B69}" type="presParOf" srcId="{F960E557-48E9-3844-8D11-50BA52A60A5C}" destId="{E07276E9-8B59-C54B-9AB5-D80F659B1567}" srcOrd="5" destOrd="0" presId="urn:microsoft.com/office/officeart/2008/layout/LinedList"/>
    <dgm:cxn modelId="{19F8C968-89D8-DF4D-922F-1EECEB732611}" type="presParOf" srcId="{F960E557-48E9-3844-8D11-50BA52A60A5C}" destId="{368B5932-3CFB-9840-A680-DEE831E023DF}" srcOrd="6" destOrd="0" presId="urn:microsoft.com/office/officeart/2008/layout/LinedList"/>
    <dgm:cxn modelId="{2F7FCC98-A4CD-B840-87A7-05429EE35DE3}" type="presParOf" srcId="{F960E557-48E9-3844-8D11-50BA52A60A5C}" destId="{8B2AFC0D-8141-ED4C-9F3D-0371DDABB4B9}" srcOrd="7" destOrd="0" presId="urn:microsoft.com/office/officeart/2008/layout/LinedList"/>
    <dgm:cxn modelId="{8499D44A-6EE6-7B48-8353-A05B0FE018BC}" type="presParOf" srcId="{8B2AFC0D-8141-ED4C-9F3D-0371DDABB4B9}" destId="{B34BA1FA-363D-3F4D-BE91-CE40A46221ED}" srcOrd="0" destOrd="0" presId="urn:microsoft.com/office/officeart/2008/layout/LinedList"/>
    <dgm:cxn modelId="{D954253E-B631-A74C-97CB-59138BFDF5BD}" type="presParOf" srcId="{8B2AFC0D-8141-ED4C-9F3D-0371DDABB4B9}" destId="{7D40AF64-EE42-0147-A6D0-8CD5BFCE54F5}" srcOrd="1" destOrd="0" presId="urn:microsoft.com/office/officeart/2008/layout/LinedList"/>
    <dgm:cxn modelId="{B8FA6601-5050-8245-A7EC-E45ED22BD504}" type="presParOf" srcId="{8B2AFC0D-8141-ED4C-9F3D-0371DDABB4B9}" destId="{58A2EA29-C01F-754B-B74E-1E9EF34BA0A3}" srcOrd="2" destOrd="0" presId="urn:microsoft.com/office/officeart/2008/layout/LinedList"/>
    <dgm:cxn modelId="{8631DF5C-7533-2546-BA74-58DF9676A325}" type="presParOf" srcId="{F960E557-48E9-3844-8D11-50BA52A60A5C}" destId="{998EDB42-ED5B-F04A-8E39-7A0419CE0571}" srcOrd="8" destOrd="0" presId="urn:microsoft.com/office/officeart/2008/layout/LinedList"/>
    <dgm:cxn modelId="{AFD4347B-529F-3441-9D6D-39C918C2DC57}" type="presParOf" srcId="{F960E557-48E9-3844-8D11-50BA52A60A5C}" destId="{F59F34BD-75A0-FF40-ABE9-394C1E922489}" srcOrd="9" destOrd="0" presId="urn:microsoft.com/office/officeart/2008/layout/LinedList"/>
    <dgm:cxn modelId="{A9D9E7C1-939B-6C48-81B8-F31A54795CBB}" type="presParOf" srcId="{F960E557-48E9-3844-8D11-50BA52A60A5C}" destId="{0FFE8211-85D1-5746-B271-BB8AD457AB17}" srcOrd="10" destOrd="0" presId="urn:microsoft.com/office/officeart/2008/layout/LinedList"/>
    <dgm:cxn modelId="{4084162E-4FF3-3F44-BAA4-0EDF6BE4C82F}" type="presParOf" srcId="{0FFE8211-85D1-5746-B271-BB8AD457AB17}" destId="{87A2D9D1-3316-ED42-9EF7-DF66C0657E20}" srcOrd="0" destOrd="0" presId="urn:microsoft.com/office/officeart/2008/layout/LinedList"/>
    <dgm:cxn modelId="{0BBDA032-C913-2748-9824-2230BD11A5D4}" type="presParOf" srcId="{0FFE8211-85D1-5746-B271-BB8AD457AB17}" destId="{3DAE6C28-BB0D-5849-B96A-2A39577117BA}" srcOrd="1" destOrd="0" presId="urn:microsoft.com/office/officeart/2008/layout/LinedList"/>
    <dgm:cxn modelId="{95278E08-B149-654B-8D1D-E53F0AAAB2F4}" type="presParOf" srcId="{0FFE8211-85D1-5746-B271-BB8AD457AB17}" destId="{91BBA947-F49E-D144-A308-22CCAD92609F}" srcOrd="2" destOrd="0" presId="urn:microsoft.com/office/officeart/2008/layout/LinedList"/>
    <dgm:cxn modelId="{7E115F86-A02E-8540-921D-6FB73E5EB588}" type="presParOf" srcId="{F960E557-48E9-3844-8D11-50BA52A60A5C}" destId="{F6B91A9A-6A4F-1644-900C-50BA8F825BBA}" srcOrd="11" destOrd="0" presId="urn:microsoft.com/office/officeart/2008/layout/LinedList"/>
    <dgm:cxn modelId="{F898A623-A2FA-2642-B6BA-C302C87DABDF}" type="presParOf" srcId="{F960E557-48E9-3844-8D11-50BA52A60A5C}" destId="{56F910C4-213A-A34F-ACBB-E3C656B099D7}" srcOrd="12" destOrd="0" presId="urn:microsoft.com/office/officeart/2008/layout/LinedList"/>
    <dgm:cxn modelId="{DB0109B0-6A30-D147-9F62-08DE26C1BE7E}" type="presParOf" srcId="{F960E557-48E9-3844-8D11-50BA52A60A5C}" destId="{F95FFFEA-7F4F-EC46-85C2-3D60D9C47B0D}" srcOrd="13" destOrd="0" presId="urn:microsoft.com/office/officeart/2008/layout/LinedList"/>
    <dgm:cxn modelId="{D293612B-4EE4-FF4A-8D74-BF4F74DA81C2}" type="presParOf" srcId="{F95FFFEA-7F4F-EC46-85C2-3D60D9C47B0D}" destId="{F7A92F52-0DE2-AD4D-A03D-5B3497385E24}" srcOrd="0" destOrd="0" presId="urn:microsoft.com/office/officeart/2008/layout/LinedList"/>
    <dgm:cxn modelId="{0D455292-F702-F54A-B3A3-EE43B9F0C85E}" type="presParOf" srcId="{F95FFFEA-7F4F-EC46-85C2-3D60D9C47B0D}" destId="{597EDFA4-3707-344C-A8D0-B4090477419B}" srcOrd="1" destOrd="0" presId="urn:microsoft.com/office/officeart/2008/layout/LinedList"/>
    <dgm:cxn modelId="{CF787939-713A-894B-A4E9-C76EA8D56107}" type="presParOf" srcId="{F95FFFEA-7F4F-EC46-85C2-3D60D9C47B0D}" destId="{75F4E223-0780-AB4D-A88D-429649BFDC22}" srcOrd="2" destOrd="0" presId="urn:microsoft.com/office/officeart/2008/layout/LinedList"/>
    <dgm:cxn modelId="{D3BFE9ED-B0EB-1F4C-8B29-5A593601F8B2}" type="presParOf" srcId="{F960E557-48E9-3844-8D11-50BA52A60A5C}" destId="{D1472419-F05E-1546-89A6-B51E03ACD285}" srcOrd="14" destOrd="0" presId="urn:microsoft.com/office/officeart/2008/layout/LinedList"/>
    <dgm:cxn modelId="{6DF924B9-4FD8-F141-977B-04EB40CB8189}" type="presParOf" srcId="{F960E557-48E9-3844-8D11-50BA52A60A5C}" destId="{189989D7-B450-BB40-8DF1-AAB4EA37F918}" srcOrd="15" destOrd="0" presId="urn:microsoft.com/office/officeart/2008/layout/LinedList"/>
    <dgm:cxn modelId="{CCD597D6-FAA8-6D40-921C-BC6AE0EF0B48}" type="presParOf" srcId="{F960E557-48E9-3844-8D11-50BA52A60A5C}" destId="{D54E858C-9247-CE42-8653-C1FA30B4F9C9}" srcOrd="16" destOrd="0" presId="urn:microsoft.com/office/officeart/2008/layout/LinedList"/>
    <dgm:cxn modelId="{3C7CDAA3-7147-2843-BB21-7F109EC70C98}" type="presParOf" srcId="{D54E858C-9247-CE42-8653-C1FA30B4F9C9}" destId="{9D4E6DD0-D52A-F848-A68A-8C5D387EB114}" srcOrd="0" destOrd="0" presId="urn:microsoft.com/office/officeart/2008/layout/LinedList"/>
    <dgm:cxn modelId="{D40E6B20-F203-8D44-A790-897CA88F063F}" type="presParOf" srcId="{D54E858C-9247-CE42-8653-C1FA30B4F9C9}" destId="{937B4FC2-FFB2-BB4F-98D0-702F19E5DDFE}" srcOrd="1" destOrd="0" presId="urn:microsoft.com/office/officeart/2008/layout/LinedList"/>
    <dgm:cxn modelId="{C7D3EBF8-008E-5C44-8172-F222E614B5C9}" type="presParOf" srcId="{D54E858C-9247-CE42-8653-C1FA30B4F9C9}" destId="{4B603B71-0CD4-D446-B599-7BDF40CBF21D}" srcOrd="2" destOrd="0" presId="urn:microsoft.com/office/officeart/2008/layout/LinedList"/>
    <dgm:cxn modelId="{CD8A478E-4073-0445-AB25-E241CA934616}" type="presParOf" srcId="{F960E557-48E9-3844-8D11-50BA52A60A5C}" destId="{44F8F4E1-2AF2-FD41-A459-5009979B6B86}" srcOrd="17" destOrd="0" presId="urn:microsoft.com/office/officeart/2008/layout/LinedList"/>
    <dgm:cxn modelId="{757FFC63-7F9E-E949-8BED-B233EA3EB3A8}" type="presParOf" srcId="{F960E557-48E9-3844-8D11-50BA52A60A5C}" destId="{D78C1AA4-0254-4041-BD4E-FCA8D53ABD2F}" srcOrd="18" destOrd="0" presId="urn:microsoft.com/office/officeart/2008/layout/LinedList"/>
    <dgm:cxn modelId="{A9794139-70C3-804E-8EC3-48D0C0072B59}" type="presParOf" srcId="{F960E557-48E9-3844-8D11-50BA52A60A5C}" destId="{82091170-990D-EC4C-B133-A0C4A02B7F8F}" srcOrd="19" destOrd="0" presId="urn:microsoft.com/office/officeart/2008/layout/LinedList"/>
    <dgm:cxn modelId="{F9FBF2BD-8322-AA49-9708-398BFA31BC98}" type="presParOf" srcId="{82091170-990D-EC4C-B133-A0C4A02B7F8F}" destId="{6165A917-DFC6-9144-8236-96CD38B9FB36}" srcOrd="0" destOrd="0" presId="urn:microsoft.com/office/officeart/2008/layout/LinedList"/>
    <dgm:cxn modelId="{1EDCF4BD-ADA7-AD4F-90BA-9D958C9B98C1}" type="presParOf" srcId="{82091170-990D-EC4C-B133-A0C4A02B7F8F}" destId="{B65962A6-BD1D-F848-B8CE-18A2B0CE8FC5}" srcOrd="1" destOrd="0" presId="urn:microsoft.com/office/officeart/2008/layout/LinedList"/>
    <dgm:cxn modelId="{FB82F7CF-CDAA-164D-B06D-F901ED37B66A}" type="presParOf" srcId="{82091170-990D-EC4C-B133-A0C4A02B7F8F}" destId="{38F204FD-08C1-EF40-AC3F-8D93936D8336}" srcOrd="2" destOrd="0" presId="urn:microsoft.com/office/officeart/2008/layout/LinedList"/>
    <dgm:cxn modelId="{F9E8847C-98DA-B14C-9EF3-27F9F257C30B}" type="presParOf" srcId="{F960E557-48E9-3844-8D11-50BA52A60A5C}" destId="{3A00FB86-FEC0-EA42-8CF3-A0BBB2160B70}" srcOrd="20" destOrd="0" presId="urn:microsoft.com/office/officeart/2008/layout/LinedList"/>
    <dgm:cxn modelId="{5CEDD092-8139-734C-A5FC-BB5261D7B2F5}" type="presParOf" srcId="{F960E557-48E9-3844-8D11-50BA52A60A5C}" destId="{D20A6A4F-CD81-6C45-AB24-2F741DE358B3}" srcOrd="21" destOrd="0" presId="urn:microsoft.com/office/officeart/2008/layout/LinedList"/>
    <dgm:cxn modelId="{B17076DB-0007-D942-A1AC-9D84B31EC68D}" type="presParOf" srcId="{F960E557-48E9-3844-8D11-50BA52A60A5C}" destId="{A63153B7-7843-BF41-8907-0417994E0805}" srcOrd="22" destOrd="0" presId="urn:microsoft.com/office/officeart/2008/layout/LinedList"/>
    <dgm:cxn modelId="{7DB006A2-782E-9D4C-9565-B1F1D5E7B2C8}" type="presParOf" srcId="{A63153B7-7843-BF41-8907-0417994E0805}" destId="{7AB7528B-FDFB-5849-8BCA-93D6C80ACCE5}" srcOrd="0" destOrd="0" presId="urn:microsoft.com/office/officeart/2008/layout/LinedList"/>
    <dgm:cxn modelId="{4329A74B-85FF-DB4A-B677-4C4F4737D932}" type="presParOf" srcId="{A63153B7-7843-BF41-8907-0417994E0805}" destId="{117C1FDF-CF0D-5347-A5F9-E6E1C469F44E}" srcOrd="1" destOrd="0" presId="urn:microsoft.com/office/officeart/2008/layout/LinedList"/>
    <dgm:cxn modelId="{9573AEDF-EF38-0B48-9DAF-6A5672E54827}" type="presParOf" srcId="{A63153B7-7843-BF41-8907-0417994E0805}" destId="{8A412A99-3A3A-2A4B-AE16-F86430BF3486}" srcOrd="2" destOrd="0" presId="urn:microsoft.com/office/officeart/2008/layout/LinedList"/>
    <dgm:cxn modelId="{708D7C56-6C33-FA40-A4C2-5E86A8011FC2}" type="presParOf" srcId="{F960E557-48E9-3844-8D11-50BA52A60A5C}" destId="{3D11DA71-4C4E-2B46-85FE-4F52430D27A3}" srcOrd="23" destOrd="0" presId="urn:microsoft.com/office/officeart/2008/layout/LinedList"/>
    <dgm:cxn modelId="{116600CD-F6FB-2A44-A335-07A061FAC506}" type="presParOf" srcId="{F960E557-48E9-3844-8D11-50BA52A60A5C}" destId="{FA93C0A5-FC90-014E-8862-C2969ECFAF52}" srcOrd="24" destOrd="0" presId="urn:microsoft.com/office/officeart/2008/layout/LinedList"/>
    <dgm:cxn modelId="{2C97174E-BD06-CA4F-BF59-F888C3F5DBCA}" type="presParOf" srcId="{F960E557-48E9-3844-8D11-50BA52A60A5C}" destId="{B4D12975-6C0D-B040-9BD0-907C0C9E4ABE}" srcOrd="25" destOrd="0" presId="urn:microsoft.com/office/officeart/2008/layout/LinedList"/>
    <dgm:cxn modelId="{D5B9F654-737A-484A-89C9-DEE92EE3E443}" type="presParOf" srcId="{B4D12975-6C0D-B040-9BD0-907C0C9E4ABE}" destId="{AEBD0894-A8AC-8B4C-8E56-E918450CDF9E}" srcOrd="0" destOrd="0" presId="urn:microsoft.com/office/officeart/2008/layout/LinedList"/>
    <dgm:cxn modelId="{284AC309-564E-FD47-BB11-3B46713BBB3D}" type="presParOf" srcId="{B4D12975-6C0D-B040-9BD0-907C0C9E4ABE}" destId="{21641710-BB14-124B-A034-AD978EBAA8E4}" srcOrd="1" destOrd="0" presId="urn:microsoft.com/office/officeart/2008/layout/LinedList"/>
    <dgm:cxn modelId="{D71CE3A3-3B11-8E44-B5F9-35679FBBC4F4}" type="presParOf" srcId="{B4D12975-6C0D-B040-9BD0-907C0C9E4ABE}" destId="{7C753690-021D-0647-A92F-B09C29F0BEF7}" srcOrd="2" destOrd="0" presId="urn:microsoft.com/office/officeart/2008/layout/LinedList"/>
    <dgm:cxn modelId="{FAE126D0-A353-3842-8DAC-5480B4B7486E}" type="presParOf" srcId="{F960E557-48E9-3844-8D11-50BA52A60A5C}" destId="{9B255DFC-B979-C042-B58A-103191D0DB34}" srcOrd="26" destOrd="0" presId="urn:microsoft.com/office/officeart/2008/layout/LinedList"/>
    <dgm:cxn modelId="{51345005-49DC-6E45-9D4F-18FA0D18D91F}" type="presParOf" srcId="{F960E557-48E9-3844-8D11-50BA52A60A5C}" destId="{B9F91247-2361-1647-8763-DFF7A39292D2}" srcOrd="27"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C3E3B6-5FC3-8749-AF15-BC42416A43E9}"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1811A4EA-E551-2A47-9454-0706A22E09A4}">
      <dgm:prSet custT="1"/>
      <dgm:spPr/>
      <dgm:t>
        <a:bodyPr/>
        <a:lstStyle/>
        <a:p>
          <a:pPr rtl="0"/>
          <a:r>
            <a:rPr lang="it-IT" sz="2800" b="0" i="0" dirty="0" smtClean="0">
              <a:solidFill>
                <a:srgbClr val="000090"/>
              </a:solidFill>
              <a:latin typeface="Verdana"/>
              <a:cs typeface="Verdana"/>
            </a:rPr>
            <a:t>Ipotesi di atto interno (circolare): Il parere del CUG</a:t>
          </a:r>
          <a:endParaRPr lang="it-IT" sz="2800" b="0" dirty="0">
            <a:solidFill>
              <a:srgbClr val="000090"/>
            </a:solidFill>
            <a:latin typeface="Verdana"/>
            <a:cs typeface="Verdana"/>
          </a:endParaRPr>
        </a:p>
      </dgm:t>
    </dgm:pt>
    <dgm:pt modelId="{1531F0DA-143C-8743-B64D-AF0F681D2A73}" type="parTrans" cxnId="{1B273AB3-FFD2-0C4E-BA4E-A5C097D02BFA}">
      <dgm:prSet/>
      <dgm:spPr/>
      <dgm:t>
        <a:bodyPr/>
        <a:lstStyle/>
        <a:p>
          <a:endParaRPr lang="it-IT"/>
        </a:p>
      </dgm:t>
    </dgm:pt>
    <dgm:pt modelId="{3FC0C25E-6FB6-3349-89F0-D80E54F55C49}" type="sibTrans" cxnId="{1B273AB3-FFD2-0C4E-BA4E-A5C097D02BFA}">
      <dgm:prSet/>
      <dgm:spPr/>
      <dgm:t>
        <a:bodyPr/>
        <a:lstStyle/>
        <a:p>
          <a:endParaRPr lang="it-IT"/>
        </a:p>
      </dgm:t>
    </dgm:pt>
    <dgm:pt modelId="{6EAE64B4-AA86-2946-A6AB-CA0D2558B646}">
      <dgm:prSet custT="1"/>
      <dgm:spPr/>
      <dgm:t>
        <a:bodyPr/>
        <a:lstStyle/>
        <a:p>
          <a:pPr algn="just" rtl="0"/>
          <a:r>
            <a:rPr lang="it-IT" sz="1800" b="0" i="0" dirty="0" smtClean="0">
              <a:solidFill>
                <a:srgbClr val="000090"/>
              </a:solidFill>
              <a:latin typeface="Verdana"/>
              <a:cs typeface="Verdana"/>
            </a:rPr>
            <a:t>L’organismo collegiale è invitato al preventivo consulto ogni qualvolta siano adottati “atti interni” nelle materie di competenza (atti organizzativi e datoriali o accordi con le OO.SS. e le RSU). </a:t>
          </a:r>
          <a:endParaRPr lang="it-IT" sz="1800" dirty="0">
            <a:solidFill>
              <a:srgbClr val="000090"/>
            </a:solidFill>
            <a:latin typeface="Verdana"/>
            <a:cs typeface="Verdana"/>
          </a:endParaRPr>
        </a:p>
      </dgm:t>
    </dgm:pt>
    <dgm:pt modelId="{A732F071-4D6B-5D47-8AA0-5B2B3B04B2E4}" type="parTrans" cxnId="{697D9DD3-9B22-5B46-ABAB-59BCE969E535}">
      <dgm:prSet/>
      <dgm:spPr/>
      <dgm:t>
        <a:bodyPr/>
        <a:lstStyle/>
        <a:p>
          <a:endParaRPr lang="it-IT"/>
        </a:p>
      </dgm:t>
    </dgm:pt>
    <dgm:pt modelId="{F18AFD65-9F85-294A-ACC3-8D58D0854DB1}" type="sibTrans" cxnId="{697D9DD3-9B22-5B46-ABAB-59BCE969E535}">
      <dgm:prSet/>
      <dgm:spPr/>
      <dgm:t>
        <a:bodyPr/>
        <a:lstStyle/>
        <a:p>
          <a:endParaRPr lang="it-IT"/>
        </a:p>
      </dgm:t>
    </dgm:pt>
    <dgm:pt modelId="{4C1D0917-9DCA-2A45-9312-BEA4D355B234}">
      <dgm:prSet custT="1"/>
      <dgm:spPr/>
      <dgm:t>
        <a:bodyPr/>
        <a:lstStyle/>
        <a:p>
          <a:pPr algn="just" rtl="0"/>
          <a:r>
            <a:rPr lang="it-IT" sz="1800" b="0" i="0" dirty="0" smtClean="0">
              <a:solidFill>
                <a:srgbClr val="000090"/>
              </a:solidFill>
              <a:latin typeface="Verdana"/>
              <a:cs typeface="Verdana"/>
            </a:rPr>
            <a:t>Riguardo le esigenze istruttorie del Comitato le amministrazioni forniscono al CUG “tutti i dati e le informazioni necessarie a garantirne l’effettiva operatività”.</a:t>
          </a:r>
          <a:endParaRPr lang="it-IT" sz="1800" dirty="0">
            <a:solidFill>
              <a:srgbClr val="000090"/>
            </a:solidFill>
            <a:latin typeface="Verdana"/>
            <a:cs typeface="Verdana"/>
          </a:endParaRPr>
        </a:p>
      </dgm:t>
    </dgm:pt>
    <dgm:pt modelId="{88B84899-20F2-E14E-9B07-FD498269DF1D}" type="parTrans" cxnId="{735EBC7B-42F2-4243-8704-D3D178D0ED58}">
      <dgm:prSet/>
      <dgm:spPr/>
      <dgm:t>
        <a:bodyPr/>
        <a:lstStyle/>
        <a:p>
          <a:endParaRPr lang="it-IT"/>
        </a:p>
      </dgm:t>
    </dgm:pt>
    <dgm:pt modelId="{C6078F75-AB51-DB46-9B3F-B78C7D1DF436}" type="sibTrans" cxnId="{735EBC7B-42F2-4243-8704-D3D178D0ED58}">
      <dgm:prSet/>
      <dgm:spPr/>
      <dgm:t>
        <a:bodyPr/>
        <a:lstStyle/>
        <a:p>
          <a:endParaRPr lang="it-IT"/>
        </a:p>
      </dgm:t>
    </dgm:pt>
    <dgm:pt modelId="{AC1CE03F-A5DF-8E49-8A05-7C212271F191}">
      <dgm:prSet custT="1"/>
      <dgm:spPr/>
      <dgm:t>
        <a:bodyPr/>
        <a:lstStyle/>
        <a:p>
          <a:pPr algn="just" rtl="0"/>
          <a:r>
            <a:rPr lang="it-IT" sz="1800" b="0" i="0" dirty="0" smtClean="0">
              <a:solidFill>
                <a:srgbClr val="000090"/>
              </a:solidFill>
              <a:latin typeface="Verdana"/>
              <a:cs typeface="Verdana"/>
            </a:rPr>
            <a:t>La richiesta di parere, con gli eventuali documenti da esaminare, va trasmessa con tempi che assicurino al Comitato la possibilità di formulare adeguatamente la propria valutazione.</a:t>
          </a:r>
          <a:endParaRPr lang="it-IT" sz="1800" dirty="0">
            <a:solidFill>
              <a:srgbClr val="000090"/>
            </a:solidFill>
            <a:latin typeface="Verdana"/>
            <a:cs typeface="Verdana"/>
          </a:endParaRPr>
        </a:p>
      </dgm:t>
    </dgm:pt>
    <dgm:pt modelId="{2A68C95D-77C1-6240-9CA9-BCB8FA9CAF4A}" type="parTrans" cxnId="{AE103457-F87D-D942-BA3D-DDAEA2CAC7E2}">
      <dgm:prSet/>
      <dgm:spPr/>
      <dgm:t>
        <a:bodyPr/>
        <a:lstStyle/>
        <a:p>
          <a:endParaRPr lang="it-IT"/>
        </a:p>
      </dgm:t>
    </dgm:pt>
    <dgm:pt modelId="{0B20254F-A3BB-7741-8C80-58DF857429D2}" type="sibTrans" cxnId="{AE103457-F87D-D942-BA3D-DDAEA2CAC7E2}">
      <dgm:prSet/>
      <dgm:spPr/>
      <dgm:t>
        <a:bodyPr/>
        <a:lstStyle/>
        <a:p>
          <a:endParaRPr lang="it-IT"/>
        </a:p>
      </dgm:t>
    </dgm:pt>
    <dgm:pt modelId="{7B6EED3E-22D5-A34E-BC17-6FAACDB8BA76}">
      <dgm:prSet custT="1"/>
      <dgm:spPr/>
      <dgm:t>
        <a:bodyPr/>
        <a:lstStyle/>
        <a:p>
          <a:pPr algn="just" rtl="0"/>
          <a:r>
            <a:rPr lang="it-IT" sz="1800" b="0" i="0" dirty="0" smtClean="0">
              <a:solidFill>
                <a:srgbClr val="000090"/>
              </a:solidFill>
              <a:latin typeface="Verdana"/>
              <a:cs typeface="Verdana"/>
            </a:rPr>
            <a:t>Le Linee Guida non dettano tuttavia una tempistica definita per il rilascio del parere medesimo.</a:t>
          </a:r>
          <a:endParaRPr lang="it-IT" sz="1800" dirty="0">
            <a:solidFill>
              <a:srgbClr val="000090"/>
            </a:solidFill>
            <a:latin typeface="Verdana"/>
            <a:cs typeface="Verdana"/>
          </a:endParaRPr>
        </a:p>
      </dgm:t>
    </dgm:pt>
    <dgm:pt modelId="{3DFCE4E6-9E4E-F34C-8620-C5472D61567B}" type="parTrans" cxnId="{8534FF09-7852-6840-ACA1-B8D86871C838}">
      <dgm:prSet/>
      <dgm:spPr/>
      <dgm:t>
        <a:bodyPr/>
        <a:lstStyle/>
        <a:p>
          <a:endParaRPr lang="it-IT"/>
        </a:p>
      </dgm:t>
    </dgm:pt>
    <dgm:pt modelId="{37380354-20E9-AB42-9DF3-065FD0BDF692}" type="sibTrans" cxnId="{8534FF09-7852-6840-ACA1-B8D86871C838}">
      <dgm:prSet/>
      <dgm:spPr/>
      <dgm:t>
        <a:bodyPr/>
        <a:lstStyle/>
        <a:p>
          <a:endParaRPr lang="it-IT"/>
        </a:p>
      </dgm:t>
    </dgm:pt>
    <dgm:pt modelId="{3BA81784-BA29-4C42-A7C2-2B74F0B16707}">
      <dgm:prSet custT="1"/>
      <dgm:spPr/>
      <dgm:t>
        <a:bodyPr/>
        <a:lstStyle/>
        <a:p>
          <a:pPr algn="just" rtl="0"/>
          <a:r>
            <a:rPr lang="it-IT" sz="1800" b="0" i="0" dirty="0" smtClean="0">
              <a:solidFill>
                <a:srgbClr val="000090"/>
              </a:solidFill>
              <a:latin typeface="Verdana"/>
              <a:cs typeface="Verdana"/>
            </a:rPr>
            <a:t>Nel silenzio delle Linee Guida ministeriali, in analogia con quanto previsto dall’art. 16 della L. 241/90, il CUG è invitato a rilasciare i pareri ad esso richiesti </a:t>
          </a:r>
          <a:r>
            <a:rPr lang="it-IT" sz="1800" b="1" i="0" dirty="0" smtClean="0">
              <a:solidFill>
                <a:srgbClr val="000090"/>
              </a:solidFill>
              <a:latin typeface="Verdana"/>
              <a:cs typeface="Verdana"/>
            </a:rPr>
            <a:t>entro 20 gg</a:t>
          </a:r>
          <a:r>
            <a:rPr lang="it-IT" sz="1800" b="0" i="0" dirty="0" smtClean="0">
              <a:solidFill>
                <a:srgbClr val="000090"/>
              </a:solidFill>
              <a:latin typeface="Verdana"/>
              <a:cs typeface="Verdana"/>
            </a:rPr>
            <a:t>. dal ricevimento della richiesta. </a:t>
          </a:r>
          <a:endParaRPr lang="it-IT" sz="1800" dirty="0">
            <a:solidFill>
              <a:srgbClr val="000090"/>
            </a:solidFill>
            <a:latin typeface="Verdana"/>
            <a:cs typeface="Verdana"/>
          </a:endParaRPr>
        </a:p>
      </dgm:t>
    </dgm:pt>
    <dgm:pt modelId="{070FAA42-3903-4741-975A-82ACB81C0362}" type="parTrans" cxnId="{A12A6168-482B-6B48-8EBB-12DE47D2FEBA}">
      <dgm:prSet/>
      <dgm:spPr/>
      <dgm:t>
        <a:bodyPr/>
        <a:lstStyle/>
        <a:p>
          <a:endParaRPr lang="it-IT"/>
        </a:p>
      </dgm:t>
    </dgm:pt>
    <dgm:pt modelId="{426E7E21-2277-9F42-B86E-C4F778402F49}" type="sibTrans" cxnId="{A12A6168-482B-6B48-8EBB-12DE47D2FEBA}">
      <dgm:prSet/>
      <dgm:spPr/>
      <dgm:t>
        <a:bodyPr/>
        <a:lstStyle/>
        <a:p>
          <a:endParaRPr lang="it-IT"/>
        </a:p>
      </dgm:t>
    </dgm:pt>
    <dgm:pt modelId="{F67BF7F6-0080-B14C-9403-7DC95AA72F0D}">
      <dgm:prSet custT="1"/>
      <dgm:spPr/>
      <dgm:t>
        <a:bodyPr/>
        <a:lstStyle/>
        <a:p>
          <a:pPr algn="r" rtl="0"/>
          <a:r>
            <a:rPr lang="it-IT" sz="1800" b="0" i="0" dirty="0" smtClean="0">
              <a:solidFill>
                <a:srgbClr val="000090"/>
              </a:solidFill>
              <a:latin typeface="Verdana"/>
              <a:cs typeface="Verdana"/>
            </a:rPr>
            <a:t>La Struttura richiedente è tenuta a rappresentare brevemente al Comitato i motivi per i quali ha ritenuto discostarsi, anche parzialmente, dal parere del CUG.</a:t>
          </a:r>
          <a:endParaRPr lang="it-IT" sz="1800" dirty="0">
            <a:solidFill>
              <a:srgbClr val="000090"/>
            </a:solidFill>
            <a:latin typeface="Verdana"/>
            <a:cs typeface="Verdana"/>
          </a:endParaRPr>
        </a:p>
      </dgm:t>
    </dgm:pt>
    <dgm:pt modelId="{C56A34C4-115C-AE44-9D0C-7D4AA71F8C63}" type="parTrans" cxnId="{F561857C-20B3-C54D-9F96-B24CBDD1ECEB}">
      <dgm:prSet/>
      <dgm:spPr/>
      <dgm:t>
        <a:bodyPr/>
        <a:lstStyle/>
        <a:p>
          <a:endParaRPr lang="it-IT"/>
        </a:p>
      </dgm:t>
    </dgm:pt>
    <dgm:pt modelId="{3DB99AEC-9C6E-994D-8687-9C088471973C}" type="sibTrans" cxnId="{F561857C-20B3-C54D-9F96-B24CBDD1ECEB}">
      <dgm:prSet/>
      <dgm:spPr/>
      <dgm:t>
        <a:bodyPr/>
        <a:lstStyle/>
        <a:p>
          <a:endParaRPr lang="it-IT"/>
        </a:p>
      </dgm:t>
    </dgm:pt>
    <dgm:pt modelId="{E0F197D9-CE00-9244-9BC9-C1B1410EB3CB}" type="pres">
      <dgm:prSet presAssocID="{98C3E3B6-5FC3-8749-AF15-BC42416A43E9}" presName="vert0" presStyleCnt="0">
        <dgm:presLayoutVars>
          <dgm:dir/>
          <dgm:animOne val="branch"/>
          <dgm:animLvl val="lvl"/>
        </dgm:presLayoutVars>
      </dgm:prSet>
      <dgm:spPr/>
      <dgm:t>
        <a:bodyPr/>
        <a:lstStyle/>
        <a:p>
          <a:endParaRPr lang="it-IT"/>
        </a:p>
      </dgm:t>
    </dgm:pt>
    <dgm:pt modelId="{1984902A-2B00-D64C-9D49-AB2F9689A4E3}" type="pres">
      <dgm:prSet presAssocID="{1811A4EA-E551-2A47-9454-0706A22E09A4}" presName="thickLine" presStyleLbl="alignNode1" presStyleIdx="0" presStyleCnt="1"/>
      <dgm:spPr/>
    </dgm:pt>
    <dgm:pt modelId="{CC2139CB-5607-EA45-9126-892324A198BE}" type="pres">
      <dgm:prSet presAssocID="{1811A4EA-E551-2A47-9454-0706A22E09A4}" presName="horz1" presStyleCnt="0"/>
      <dgm:spPr/>
    </dgm:pt>
    <dgm:pt modelId="{8417DF9A-BAE5-A542-8668-62C8867E27B7}" type="pres">
      <dgm:prSet presAssocID="{1811A4EA-E551-2A47-9454-0706A22E09A4}" presName="tx1" presStyleLbl="revTx" presStyleIdx="0" presStyleCnt="7" custScaleX="96476"/>
      <dgm:spPr/>
      <dgm:t>
        <a:bodyPr/>
        <a:lstStyle/>
        <a:p>
          <a:endParaRPr lang="it-IT"/>
        </a:p>
      </dgm:t>
    </dgm:pt>
    <dgm:pt modelId="{12058AC6-512A-3E4A-8E53-109D82E7390E}" type="pres">
      <dgm:prSet presAssocID="{1811A4EA-E551-2A47-9454-0706A22E09A4}" presName="vert1" presStyleCnt="0"/>
      <dgm:spPr/>
    </dgm:pt>
    <dgm:pt modelId="{B54458B8-2E90-C344-B275-2D6F2983495C}" type="pres">
      <dgm:prSet presAssocID="{6EAE64B4-AA86-2946-A6AB-CA0D2558B646}" presName="vertSpace2a" presStyleCnt="0"/>
      <dgm:spPr/>
    </dgm:pt>
    <dgm:pt modelId="{B971BC8F-8E63-6348-84EC-C01A525BC0C0}" type="pres">
      <dgm:prSet presAssocID="{6EAE64B4-AA86-2946-A6AB-CA0D2558B646}" presName="horz2" presStyleCnt="0"/>
      <dgm:spPr/>
    </dgm:pt>
    <dgm:pt modelId="{50E3B77B-61F3-524C-997B-886C732C407B}" type="pres">
      <dgm:prSet presAssocID="{6EAE64B4-AA86-2946-A6AB-CA0D2558B646}" presName="horzSpace2" presStyleCnt="0"/>
      <dgm:spPr/>
    </dgm:pt>
    <dgm:pt modelId="{B29DC7F9-EC40-9E4B-9352-3652B8E1AD66}" type="pres">
      <dgm:prSet presAssocID="{6EAE64B4-AA86-2946-A6AB-CA0D2558B646}" presName="tx2" presStyleLbl="revTx" presStyleIdx="1" presStyleCnt="7" custScaleX="110112" custScaleY="81850"/>
      <dgm:spPr/>
      <dgm:t>
        <a:bodyPr/>
        <a:lstStyle/>
        <a:p>
          <a:endParaRPr lang="it-IT"/>
        </a:p>
      </dgm:t>
    </dgm:pt>
    <dgm:pt modelId="{8FD47D84-1747-3240-BDD4-D7DA4938655A}" type="pres">
      <dgm:prSet presAssocID="{6EAE64B4-AA86-2946-A6AB-CA0D2558B646}" presName="vert2" presStyleCnt="0"/>
      <dgm:spPr/>
    </dgm:pt>
    <dgm:pt modelId="{A221BC43-7B5E-9B4C-BA17-B38207D6BEA9}" type="pres">
      <dgm:prSet presAssocID="{6EAE64B4-AA86-2946-A6AB-CA0D2558B646}" presName="thinLine2b" presStyleLbl="callout" presStyleIdx="0" presStyleCnt="6"/>
      <dgm:spPr/>
    </dgm:pt>
    <dgm:pt modelId="{A739EE9B-6127-8745-88EF-22F67CFFBDD7}" type="pres">
      <dgm:prSet presAssocID="{6EAE64B4-AA86-2946-A6AB-CA0D2558B646}" presName="vertSpace2b" presStyleCnt="0"/>
      <dgm:spPr/>
    </dgm:pt>
    <dgm:pt modelId="{BFA757F7-4C12-8C40-9DFC-C9B936FDE4D8}" type="pres">
      <dgm:prSet presAssocID="{4C1D0917-9DCA-2A45-9312-BEA4D355B234}" presName="horz2" presStyleCnt="0"/>
      <dgm:spPr/>
    </dgm:pt>
    <dgm:pt modelId="{F24A60E0-ED2A-E04A-9733-355A066682A2}" type="pres">
      <dgm:prSet presAssocID="{4C1D0917-9DCA-2A45-9312-BEA4D355B234}" presName="horzSpace2" presStyleCnt="0"/>
      <dgm:spPr/>
    </dgm:pt>
    <dgm:pt modelId="{471DA4C8-A200-BD41-AC38-021C277538C0}" type="pres">
      <dgm:prSet presAssocID="{4C1D0917-9DCA-2A45-9312-BEA4D355B234}" presName="tx2" presStyleLbl="revTx" presStyleIdx="2" presStyleCnt="7" custScaleX="109678" custScaleY="47755" custLinFactNeighborY="-8664"/>
      <dgm:spPr/>
      <dgm:t>
        <a:bodyPr/>
        <a:lstStyle/>
        <a:p>
          <a:endParaRPr lang="it-IT"/>
        </a:p>
      </dgm:t>
    </dgm:pt>
    <dgm:pt modelId="{FEEEAC2B-BDBE-7048-BA37-6FF0F918258C}" type="pres">
      <dgm:prSet presAssocID="{4C1D0917-9DCA-2A45-9312-BEA4D355B234}" presName="vert2" presStyleCnt="0"/>
      <dgm:spPr/>
    </dgm:pt>
    <dgm:pt modelId="{747CFA50-4E50-6C47-96B1-64FFE377AC15}" type="pres">
      <dgm:prSet presAssocID="{4C1D0917-9DCA-2A45-9312-BEA4D355B234}" presName="thinLine2b" presStyleLbl="callout" presStyleIdx="1" presStyleCnt="6"/>
      <dgm:spPr/>
    </dgm:pt>
    <dgm:pt modelId="{F273E2F8-808F-7A45-A692-C93291247260}" type="pres">
      <dgm:prSet presAssocID="{4C1D0917-9DCA-2A45-9312-BEA4D355B234}" presName="vertSpace2b" presStyleCnt="0"/>
      <dgm:spPr/>
    </dgm:pt>
    <dgm:pt modelId="{3727F266-B7C3-9E4C-9B27-A50ED2C46809}" type="pres">
      <dgm:prSet presAssocID="{AC1CE03F-A5DF-8E49-8A05-7C212271F191}" presName="horz2" presStyleCnt="0"/>
      <dgm:spPr/>
    </dgm:pt>
    <dgm:pt modelId="{AAF445E4-2D8D-2E43-AB48-CE3BD09B1262}" type="pres">
      <dgm:prSet presAssocID="{AC1CE03F-A5DF-8E49-8A05-7C212271F191}" presName="horzSpace2" presStyleCnt="0"/>
      <dgm:spPr/>
    </dgm:pt>
    <dgm:pt modelId="{866A2CBC-E311-1A49-9EF8-B65D4EA859E7}" type="pres">
      <dgm:prSet presAssocID="{AC1CE03F-A5DF-8E49-8A05-7C212271F191}" presName="tx2" presStyleLbl="revTx" presStyleIdx="3" presStyleCnt="7" custScaleX="108537" custScaleY="67576"/>
      <dgm:spPr/>
      <dgm:t>
        <a:bodyPr/>
        <a:lstStyle/>
        <a:p>
          <a:endParaRPr lang="it-IT"/>
        </a:p>
      </dgm:t>
    </dgm:pt>
    <dgm:pt modelId="{3B4F73C7-4D3B-3445-9559-91D96EA42F4E}" type="pres">
      <dgm:prSet presAssocID="{AC1CE03F-A5DF-8E49-8A05-7C212271F191}" presName="vert2" presStyleCnt="0"/>
      <dgm:spPr/>
    </dgm:pt>
    <dgm:pt modelId="{9447B374-7764-8C4A-B95F-0EDF9F2149A4}" type="pres">
      <dgm:prSet presAssocID="{AC1CE03F-A5DF-8E49-8A05-7C212271F191}" presName="thinLine2b" presStyleLbl="callout" presStyleIdx="2" presStyleCnt="6"/>
      <dgm:spPr/>
    </dgm:pt>
    <dgm:pt modelId="{931992C2-428B-D44A-80C7-C59E14780F44}" type="pres">
      <dgm:prSet presAssocID="{AC1CE03F-A5DF-8E49-8A05-7C212271F191}" presName="vertSpace2b" presStyleCnt="0"/>
      <dgm:spPr/>
    </dgm:pt>
    <dgm:pt modelId="{DDB8783C-2D1B-D746-A307-E05F0716FF64}" type="pres">
      <dgm:prSet presAssocID="{7B6EED3E-22D5-A34E-BC17-6FAACDB8BA76}" presName="horz2" presStyleCnt="0"/>
      <dgm:spPr/>
    </dgm:pt>
    <dgm:pt modelId="{CBD03371-C6FD-934D-BC76-6E080C7703F2}" type="pres">
      <dgm:prSet presAssocID="{7B6EED3E-22D5-A34E-BC17-6FAACDB8BA76}" presName="horzSpace2" presStyleCnt="0"/>
      <dgm:spPr/>
    </dgm:pt>
    <dgm:pt modelId="{15BEF9E7-05A9-6C41-B85F-C9A3DC8C8113}" type="pres">
      <dgm:prSet presAssocID="{7B6EED3E-22D5-A34E-BC17-6FAACDB8BA76}" presName="tx2" presStyleLbl="revTx" presStyleIdx="4" presStyleCnt="7" custScaleX="108985" custScaleY="52359"/>
      <dgm:spPr/>
      <dgm:t>
        <a:bodyPr/>
        <a:lstStyle/>
        <a:p>
          <a:endParaRPr lang="it-IT"/>
        </a:p>
      </dgm:t>
    </dgm:pt>
    <dgm:pt modelId="{2B5F8696-DCFD-D344-9EE5-325DA649257F}" type="pres">
      <dgm:prSet presAssocID="{7B6EED3E-22D5-A34E-BC17-6FAACDB8BA76}" presName="vert2" presStyleCnt="0"/>
      <dgm:spPr/>
    </dgm:pt>
    <dgm:pt modelId="{BA40CD16-4887-AC45-A07B-DE7777706481}" type="pres">
      <dgm:prSet presAssocID="{7B6EED3E-22D5-A34E-BC17-6FAACDB8BA76}" presName="thinLine2b" presStyleLbl="callout" presStyleIdx="3" presStyleCnt="6"/>
      <dgm:spPr/>
    </dgm:pt>
    <dgm:pt modelId="{342623E5-539A-E04E-BF3D-867AFFDC713F}" type="pres">
      <dgm:prSet presAssocID="{7B6EED3E-22D5-A34E-BC17-6FAACDB8BA76}" presName="vertSpace2b" presStyleCnt="0"/>
      <dgm:spPr/>
    </dgm:pt>
    <dgm:pt modelId="{24F4DFA7-E2A2-8E40-B6CC-277483575E86}" type="pres">
      <dgm:prSet presAssocID="{3BA81784-BA29-4C42-A7C2-2B74F0B16707}" presName="horz2" presStyleCnt="0"/>
      <dgm:spPr/>
    </dgm:pt>
    <dgm:pt modelId="{FFE5C918-EA7F-2C45-92E0-A47BD5665225}" type="pres">
      <dgm:prSet presAssocID="{3BA81784-BA29-4C42-A7C2-2B74F0B16707}" presName="horzSpace2" presStyleCnt="0"/>
      <dgm:spPr/>
    </dgm:pt>
    <dgm:pt modelId="{FE0C3ADC-785B-2040-A824-2CC907D21403}" type="pres">
      <dgm:prSet presAssocID="{3BA81784-BA29-4C42-A7C2-2B74F0B16707}" presName="tx2" presStyleLbl="revTx" presStyleIdx="5" presStyleCnt="7" custScaleX="106024" custScaleY="49362" custLinFactNeighborY="-3852"/>
      <dgm:spPr/>
      <dgm:t>
        <a:bodyPr/>
        <a:lstStyle/>
        <a:p>
          <a:endParaRPr lang="it-IT"/>
        </a:p>
      </dgm:t>
    </dgm:pt>
    <dgm:pt modelId="{A8580725-49DD-D842-831A-6F98D9A9E268}" type="pres">
      <dgm:prSet presAssocID="{3BA81784-BA29-4C42-A7C2-2B74F0B16707}" presName="vert2" presStyleCnt="0"/>
      <dgm:spPr/>
    </dgm:pt>
    <dgm:pt modelId="{8139F9BD-CCFD-764F-B7F6-CE39851E3E12}" type="pres">
      <dgm:prSet presAssocID="{3BA81784-BA29-4C42-A7C2-2B74F0B16707}" presName="thinLine2b" presStyleLbl="callout" presStyleIdx="4" presStyleCnt="6"/>
      <dgm:spPr/>
    </dgm:pt>
    <dgm:pt modelId="{3096B7A4-A79C-E44A-A463-A23022E51400}" type="pres">
      <dgm:prSet presAssocID="{3BA81784-BA29-4C42-A7C2-2B74F0B16707}" presName="vertSpace2b" presStyleCnt="0"/>
      <dgm:spPr/>
    </dgm:pt>
    <dgm:pt modelId="{9ABEF817-CE29-2C4E-A6F6-6ADDDB9B9B6B}" type="pres">
      <dgm:prSet presAssocID="{F67BF7F6-0080-B14C-9403-7DC95AA72F0D}" presName="horz2" presStyleCnt="0"/>
      <dgm:spPr/>
    </dgm:pt>
    <dgm:pt modelId="{A349FBA8-3AB2-B74C-A82F-413341538E2B}" type="pres">
      <dgm:prSet presAssocID="{F67BF7F6-0080-B14C-9403-7DC95AA72F0D}" presName="horzSpace2" presStyleCnt="0"/>
      <dgm:spPr/>
    </dgm:pt>
    <dgm:pt modelId="{022587B4-1FC9-E342-AF20-5B967831875D}" type="pres">
      <dgm:prSet presAssocID="{F67BF7F6-0080-B14C-9403-7DC95AA72F0D}" presName="tx2" presStyleLbl="revTx" presStyleIdx="6" presStyleCnt="7" custScaleX="108846" custScaleY="60913" custLinFactNeighborY="-5019"/>
      <dgm:spPr/>
      <dgm:t>
        <a:bodyPr/>
        <a:lstStyle/>
        <a:p>
          <a:endParaRPr lang="it-IT"/>
        </a:p>
      </dgm:t>
    </dgm:pt>
    <dgm:pt modelId="{0DFD43D2-42E1-434C-90EB-1A3009F6B07E}" type="pres">
      <dgm:prSet presAssocID="{F67BF7F6-0080-B14C-9403-7DC95AA72F0D}" presName="vert2" presStyleCnt="0"/>
      <dgm:spPr/>
    </dgm:pt>
    <dgm:pt modelId="{05535ECC-EBAE-5246-ACF7-F5E33249FAB8}" type="pres">
      <dgm:prSet presAssocID="{F67BF7F6-0080-B14C-9403-7DC95AA72F0D}" presName="thinLine2b" presStyleLbl="callout" presStyleIdx="5" presStyleCnt="6"/>
      <dgm:spPr/>
    </dgm:pt>
    <dgm:pt modelId="{03C051F4-FAD6-7F4E-91EE-D4B8605212CA}" type="pres">
      <dgm:prSet presAssocID="{F67BF7F6-0080-B14C-9403-7DC95AA72F0D}" presName="vertSpace2b" presStyleCnt="0"/>
      <dgm:spPr/>
    </dgm:pt>
  </dgm:ptLst>
  <dgm:cxnLst>
    <dgm:cxn modelId="{B8263281-7B55-F74F-9E55-29CB467CBFEB}" type="presOf" srcId="{1811A4EA-E551-2A47-9454-0706A22E09A4}" destId="{8417DF9A-BAE5-A542-8668-62C8867E27B7}" srcOrd="0" destOrd="0" presId="urn:microsoft.com/office/officeart/2008/layout/LinedList"/>
    <dgm:cxn modelId="{630002D2-FEA2-9245-A286-8F815118F556}" type="presOf" srcId="{3BA81784-BA29-4C42-A7C2-2B74F0B16707}" destId="{FE0C3ADC-785B-2040-A824-2CC907D21403}" srcOrd="0" destOrd="0" presId="urn:microsoft.com/office/officeart/2008/layout/LinedList"/>
    <dgm:cxn modelId="{697D9DD3-9B22-5B46-ABAB-59BCE969E535}" srcId="{1811A4EA-E551-2A47-9454-0706A22E09A4}" destId="{6EAE64B4-AA86-2946-A6AB-CA0D2558B646}" srcOrd="0" destOrd="0" parTransId="{A732F071-4D6B-5D47-8AA0-5B2B3B04B2E4}" sibTransId="{F18AFD65-9F85-294A-ACC3-8D58D0854DB1}"/>
    <dgm:cxn modelId="{47B1570A-AD06-5F4E-AB26-F01B8916F3EE}" type="presOf" srcId="{4C1D0917-9DCA-2A45-9312-BEA4D355B234}" destId="{471DA4C8-A200-BD41-AC38-021C277538C0}" srcOrd="0" destOrd="0" presId="urn:microsoft.com/office/officeart/2008/layout/LinedList"/>
    <dgm:cxn modelId="{1B273AB3-FFD2-0C4E-BA4E-A5C097D02BFA}" srcId="{98C3E3B6-5FC3-8749-AF15-BC42416A43E9}" destId="{1811A4EA-E551-2A47-9454-0706A22E09A4}" srcOrd="0" destOrd="0" parTransId="{1531F0DA-143C-8743-B64D-AF0F681D2A73}" sibTransId="{3FC0C25E-6FB6-3349-89F0-D80E54F55C49}"/>
    <dgm:cxn modelId="{8534FF09-7852-6840-ACA1-B8D86871C838}" srcId="{1811A4EA-E551-2A47-9454-0706A22E09A4}" destId="{7B6EED3E-22D5-A34E-BC17-6FAACDB8BA76}" srcOrd="3" destOrd="0" parTransId="{3DFCE4E6-9E4E-F34C-8620-C5472D61567B}" sibTransId="{37380354-20E9-AB42-9DF3-065FD0BDF692}"/>
    <dgm:cxn modelId="{AEBE3F0C-AEE8-3347-8612-81D09B529829}" type="presOf" srcId="{7B6EED3E-22D5-A34E-BC17-6FAACDB8BA76}" destId="{15BEF9E7-05A9-6C41-B85F-C9A3DC8C8113}" srcOrd="0" destOrd="0" presId="urn:microsoft.com/office/officeart/2008/layout/LinedList"/>
    <dgm:cxn modelId="{735EBC7B-42F2-4243-8704-D3D178D0ED58}" srcId="{1811A4EA-E551-2A47-9454-0706A22E09A4}" destId="{4C1D0917-9DCA-2A45-9312-BEA4D355B234}" srcOrd="1" destOrd="0" parTransId="{88B84899-20F2-E14E-9B07-FD498269DF1D}" sibTransId="{C6078F75-AB51-DB46-9B3F-B78C7D1DF436}"/>
    <dgm:cxn modelId="{A12A6168-482B-6B48-8EBB-12DE47D2FEBA}" srcId="{1811A4EA-E551-2A47-9454-0706A22E09A4}" destId="{3BA81784-BA29-4C42-A7C2-2B74F0B16707}" srcOrd="4" destOrd="0" parTransId="{070FAA42-3903-4741-975A-82ACB81C0362}" sibTransId="{426E7E21-2277-9F42-B86E-C4F778402F49}"/>
    <dgm:cxn modelId="{44D79CF1-B923-9E4A-BAC3-FEFE3EF568F8}" type="presOf" srcId="{F67BF7F6-0080-B14C-9403-7DC95AA72F0D}" destId="{022587B4-1FC9-E342-AF20-5B967831875D}" srcOrd="0" destOrd="0" presId="urn:microsoft.com/office/officeart/2008/layout/LinedList"/>
    <dgm:cxn modelId="{F561857C-20B3-C54D-9F96-B24CBDD1ECEB}" srcId="{1811A4EA-E551-2A47-9454-0706A22E09A4}" destId="{F67BF7F6-0080-B14C-9403-7DC95AA72F0D}" srcOrd="5" destOrd="0" parTransId="{C56A34C4-115C-AE44-9D0C-7D4AA71F8C63}" sibTransId="{3DB99AEC-9C6E-994D-8687-9C088471973C}"/>
    <dgm:cxn modelId="{AE103457-F87D-D942-BA3D-DDAEA2CAC7E2}" srcId="{1811A4EA-E551-2A47-9454-0706A22E09A4}" destId="{AC1CE03F-A5DF-8E49-8A05-7C212271F191}" srcOrd="2" destOrd="0" parTransId="{2A68C95D-77C1-6240-9CA9-BCB8FA9CAF4A}" sibTransId="{0B20254F-A3BB-7741-8C80-58DF857429D2}"/>
    <dgm:cxn modelId="{0285F817-B21A-DB48-9335-48FBF971FA0C}" type="presOf" srcId="{AC1CE03F-A5DF-8E49-8A05-7C212271F191}" destId="{866A2CBC-E311-1A49-9EF8-B65D4EA859E7}" srcOrd="0" destOrd="0" presId="urn:microsoft.com/office/officeart/2008/layout/LinedList"/>
    <dgm:cxn modelId="{5B874B24-D24A-5B49-ACB6-F0FD3CBA1A91}" type="presOf" srcId="{6EAE64B4-AA86-2946-A6AB-CA0D2558B646}" destId="{B29DC7F9-EC40-9E4B-9352-3652B8E1AD66}" srcOrd="0" destOrd="0" presId="urn:microsoft.com/office/officeart/2008/layout/LinedList"/>
    <dgm:cxn modelId="{3662C0F4-BF1F-6649-A388-4545B390C45A}" type="presOf" srcId="{98C3E3B6-5FC3-8749-AF15-BC42416A43E9}" destId="{E0F197D9-CE00-9244-9BC9-C1B1410EB3CB}" srcOrd="0" destOrd="0" presId="urn:microsoft.com/office/officeart/2008/layout/LinedList"/>
    <dgm:cxn modelId="{3875EB90-D33B-CD45-BC5A-7201D773D295}" type="presParOf" srcId="{E0F197D9-CE00-9244-9BC9-C1B1410EB3CB}" destId="{1984902A-2B00-D64C-9D49-AB2F9689A4E3}" srcOrd="0" destOrd="0" presId="urn:microsoft.com/office/officeart/2008/layout/LinedList"/>
    <dgm:cxn modelId="{F9994430-9A92-6042-B701-6736FF02505B}" type="presParOf" srcId="{E0F197D9-CE00-9244-9BC9-C1B1410EB3CB}" destId="{CC2139CB-5607-EA45-9126-892324A198BE}" srcOrd="1" destOrd="0" presId="urn:microsoft.com/office/officeart/2008/layout/LinedList"/>
    <dgm:cxn modelId="{099C4EA0-0E70-374D-BBDA-C68C3E33EA09}" type="presParOf" srcId="{CC2139CB-5607-EA45-9126-892324A198BE}" destId="{8417DF9A-BAE5-A542-8668-62C8867E27B7}" srcOrd="0" destOrd="0" presId="urn:microsoft.com/office/officeart/2008/layout/LinedList"/>
    <dgm:cxn modelId="{6A48FF18-0763-3E40-A051-628124D0D199}" type="presParOf" srcId="{CC2139CB-5607-EA45-9126-892324A198BE}" destId="{12058AC6-512A-3E4A-8E53-109D82E7390E}" srcOrd="1" destOrd="0" presId="urn:microsoft.com/office/officeart/2008/layout/LinedList"/>
    <dgm:cxn modelId="{38764B69-1A5E-3648-B9E3-E5C0829BA1E1}" type="presParOf" srcId="{12058AC6-512A-3E4A-8E53-109D82E7390E}" destId="{B54458B8-2E90-C344-B275-2D6F2983495C}" srcOrd="0" destOrd="0" presId="urn:microsoft.com/office/officeart/2008/layout/LinedList"/>
    <dgm:cxn modelId="{02A36061-C8FB-5441-9D59-37562C1B2DEA}" type="presParOf" srcId="{12058AC6-512A-3E4A-8E53-109D82E7390E}" destId="{B971BC8F-8E63-6348-84EC-C01A525BC0C0}" srcOrd="1" destOrd="0" presId="urn:microsoft.com/office/officeart/2008/layout/LinedList"/>
    <dgm:cxn modelId="{6DB60448-D054-2F48-9E31-2F6BB16F1D68}" type="presParOf" srcId="{B971BC8F-8E63-6348-84EC-C01A525BC0C0}" destId="{50E3B77B-61F3-524C-997B-886C732C407B}" srcOrd="0" destOrd="0" presId="urn:microsoft.com/office/officeart/2008/layout/LinedList"/>
    <dgm:cxn modelId="{E07D861D-53BA-BF42-843F-5BEEF47C3C75}" type="presParOf" srcId="{B971BC8F-8E63-6348-84EC-C01A525BC0C0}" destId="{B29DC7F9-EC40-9E4B-9352-3652B8E1AD66}" srcOrd="1" destOrd="0" presId="urn:microsoft.com/office/officeart/2008/layout/LinedList"/>
    <dgm:cxn modelId="{6678CC1A-91C1-2047-A67D-46581EBD39E9}" type="presParOf" srcId="{B971BC8F-8E63-6348-84EC-C01A525BC0C0}" destId="{8FD47D84-1747-3240-BDD4-D7DA4938655A}" srcOrd="2" destOrd="0" presId="urn:microsoft.com/office/officeart/2008/layout/LinedList"/>
    <dgm:cxn modelId="{BC83043F-82EC-3A45-9C70-2C1844032085}" type="presParOf" srcId="{12058AC6-512A-3E4A-8E53-109D82E7390E}" destId="{A221BC43-7B5E-9B4C-BA17-B38207D6BEA9}" srcOrd="2" destOrd="0" presId="urn:microsoft.com/office/officeart/2008/layout/LinedList"/>
    <dgm:cxn modelId="{C46A6A2B-238C-2A42-91EA-0B58708BC737}" type="presParOf" srcId="{12058AC6-512A-3E4A-8E53-109D82E7390E}" destId="{A739EE9B-6127-8745-88EF-22F67CFFBDD7}" srcOrd="3" destOrd="0" presId="urn:microsoft.com/office/officeart/2008/layout/LinedList"/>
    <dgm:cxn modelId="{DDCF37B9-098F-6248-8246-6E0A52620D7E}" type="presParOf" srcId="{12058AC6-512A-3E4A-8E53-109D82E7390E}" destId="{BFA757F7-4C12-8C40-9DFC-C9B936FDE4D8}" srcOrd="4" destOrd="0" presId="urn:microsoft.com/office/officeart/2008/layout/LinedList"/>
    <dgm:cxn modelId="{E42F2578-3441-B343-B04D-4783407DEBB9}" type="presParOf" srcId="{BFA757F7-4C12-8C40-9DFC-C9B936FDE4D8}" destId="{F24A60E0-ED2A-E04A-9733-355A066682A2}" srcOrd="0" destOrd="0" presId="urn:microsoft.com/office/officeart/2008/layout/LinedList"/>
    <dgm:cxn modelId="{CF1FC81F-A038-1E4A-9AF4-23EB62401F4B}" type="presParOf" srcId="{BFA757F7-4C12-8C40-9DFC-C9B936FDE4D8}" destId="{471DA4C8-A200-BD41-AC38-021C277538C0}" srcOrd="1" destOrd="0" presId="urn:microsoft.com/office/officeart/2008/layout/LinedList"/>
    <dgm:cxn modelId="{448D9FD5-B9B5-7B45-9C62-1960A525FF6B}" type="presParOf" srcId="{BFA757F7-4C12-8C40-9DFC-C9B936FDE4D8}" destId="{FEEEAC2B-BDBE-7048-BA37-6FF0F918258C}" srcOrd="2" destOrd="0" presId="urn:microsoft.com/office/officeart/2008/layout/LinedList"/>
    <dgm:cxn modelId="{290F6F6A-D064-AB4A-9AE1-EF0047D46566}" type="presParOf" srcId="{12058AC6-512A-3E4A-8E53-109D82E7390E}" destId="{747CFA50-4E50-6C47-96B1-64FFE377AC15}" srcOrd="5" destOrd="0" presId="urn:microsoft.com/office/officeart/2008/layout/LinedList"/>
    <dgm:cxn modelId="{0CA159C3-86F9-FE43-9F65-BEAF06381168}" type="presParOf" srcId="{12058AC6-512A-3E4A-8E53-109D82E7390E}" destId="{F273E2F8-808F-7A45-A692-C93291247260}" srcOrd="6" destOrd="0" presId="urn:microsoft.com/office/officeart/2008/layout/LinedList"/>
    <dgm:cxn modelId="{0EB8032B-0325-AE49-85CD-0E33D6C1EDFC}" type="presParOf" srcId="{12058AC6-512A-3E4A-8E53-109D82E7390E}" destId="{3727F266-B7C3-9E4C-9B27-A50ED2C46809}" srcOrd="7" destOrd="0" presId="urn:microsoft.com/office/officeart/2008/layout/LinedList"/>
    <dgm:cxn modelId="{420803BF-6111-AF4F-8073-DA17E2AF7895}" type="presParOf" srcId="{3727F266-B7C3-9E4C-9B27-A50ED2C46809}" destId="{AAF445E4-2D8D-2E43-AB48-CE3BD09B1262}" srcOrd="0" destOrd="0" presId="urn:microsoft.com/office/officeart/2008/layout/LinedList"/>
    <dgm:cxn modelId="{2592AD52-4F5C-4E43-B994-7C09E715B204}" type="presParOf" srcId="{3727F266-B7C3-9E4C-9B27-A50ED2C46809}" destId="{866A2CBC-E311-1A49-9EF8-B65D4EA859E7}" srcOrd="1" destOrd="0" presId="urn:microsoft.com/office/officeart/2008/layout/LinedList"/>
    <dgm:cxn modelId="{726E32DF-FD1C-6043-9064-AB980087BA67}" type="presParOf" srcId="{3727F266-B7C3-9E4C-9B27-A50ED2C46809}" destId="{3B4F73C7-4D3B-3445-9559-91D96EA42F4E}" srcOrd="2" destOrd="0" presId="urn:microsoft.com/office/officeart/2008/layout/LinedList"/>
    <dgm:cxn modelId="{D3DFA974-B0DE-3747-BD14-CE81874664B2}" type="presParOf" srcId="{12058AC6-512A-3E4A-8E53-109D82E7390E}" destId="{9447B374-7764-8C4A-B95F-0EDF9F2149A4}" srcOrd="8" destOrd="0" presId="urn:microsoft.com/office/officeart/2008/layout/LinedList"/>
    <dgm:cxn modelId="{7620BB6F-A57E-7E45-822C-252098D0DAF3}" type="presParOf" srcId="{12058AC6-512A-3E4A-8E53-109D82E7390E}" destId="{931992C2-428B-D44A-80C7-C59E14780F44}" srcOrd="9" destOrd="0" presId="urn:microsoft.com/office/officeart/2008/layout/LinedList"/>
    <dgm:cxn modelId="{7C76E63F-E00E-A942-A2C7-ECFD9AFAFE07}" type="presParOf" srcId="{12058AC6-512A-3E4A-8E53-109D82E7390E}" destId="{DDB8783C-2D1B-D746-A307-E05F0716FF64}" srcOrd="10" destOrd="0" presId="urn:microsoft.com/office/officeart/2008/layout/LinedList"/>
    <dgm:cxn modelId="{79208C5C-E324-8347-94BC-AAA48F2E9F35}" type="presParOf" srcId="{DDB8783C-2D1B-D746-A307-E05F0716FF64}" destId="{CBD03371-C6FD-934D-BC76-6E080C7703F2}" srcOrd="0" destOrd="0" presId="urn:microsoft.com/office/officeart/2008/layout/LinedList"/>
    <dgm:cxn modelId="{84290CF0-2E08-BB4D-BC83-67E7C86AB5CE}" type="presParOf" srcId="{DDB8783C-2D1B-D746-A307-E05F0716FF64}" destId="{15BEF9E7-05A9-6C41-B85F-C9A3DC8C8113}" srcOrd="1" destOrd="0" presId="urn:microsoft.com/office/officeart/2008/layout/LinedList"/>
    <dgm:cxn modelId="{E1BB15B6-5472-C940-A24D-F282F1C3E018}" type="presParOf" srcId="{DDB8783C-2D1B-D746-A307-E05F0716FF64}" destId="{2B5F8696-DCFD-D344-9EE5-325DA649257F}" srcOrd="2" destOrd="0" presId="urn:microsoft.com/office/officeart/2008/layout/LinedList"/>
    <dgm:cxn modelId="{2BDBDEC9-C0B3-9348-981E-CF7F300573A9}" type="presParOf" srcId="{12058AC6-512A-3E4A-8E53-109D82E7390E}" destId="{BA40CD16-4887-AC45-A07B-DE7777706481}" srcOrd="11" destOrd="0" presId="urn:microsoft.com/office/officeart/2008/layout/LinedList"/>
    <dgm:cxn modelId="{BD9B33EA-3278-D846-8D00-DDB291F2EC5A}" type="presParOf" srcId="{12058AC6-512A-3E4A-8E53-109D82E7390E}" destId="{342623E5-539A-E04E-BF3D-867AFFDC713F}" srcOrd="12" destOrd="0" presId="urn:microsoft.com/office/officeart/2008/layout/LinedList"/>
    <dgm:cxn modelId="{E7D9425E-78AB-364A-9C75-2A5E03CF57D8}" type="presParOf" srcId="{12058AC6-512A-3E4A-8E53-109D82E7390E}" destId="{24F4DFA7-E2A2-8E40-B6CC-277483575E86}" srcOrd="13" destOrd="0" presId="urn:microsoft.com/office/officeart/2008/layout/LinedList"/>
    <dgm:cxn modelId="{F79330B6-62DD-784D-B377-542651E9BE40}" type="presParOf" srcId="{24F4DFA7-E2A2-8E40-B6CC-277483575E86}" destId="{FFE5C918-EA7F-2C45-92E0-A47BD5665225}" srcOrd="0" destOrd="0" presId="urn:microsoft.com/office/officeart/2008/layout/LinedList"/>
    <dgm:cxn modelId="{23B0A0BC-ED83-2949-99D5-E2863E895BEA}" type="presParOf" srcId="{24F4DFA7-E2A2-8E40-B6CC-277483575E86}" destId="{FE0C3ADC-785B-2040-A824-2CC907D21403}" srcOrd="1" destOrd="0" presId="urn:microsoft.com/office/officeart/2008/layout/LinedList"/>
    <dgm:cxn modelId="{95F01D96-F1D1-764E-8632-EC7AAE5195F6}" type="presParOf" srcId="{24F4DFA7-E2A2-8E40-B6CC-277483575E86}" destId="{A8580725-49DD-D842-831A-6F98D9A9E268}" srcOrd="2" destOrd="0" presId="urn:microsoft.com/office/officeart/2008/layout/LinedList"/>
    <dgm:cxn modelId="{70C30334-1656-8A43-8522-8693FC973C3F}" type="presParOf" srcId="{12058AC6-512A-3E4A-8E53-109D82E7390E}" destId="{8139F9BD-CCFD-764F-B7F6-CE39851E3E12}" srcOrd="14" destOrd="0" presId="urn:microsoft.com/office/officeart/2008/layout/LinedList"/>
    <dgm:cxn modelId="{30BB87DF-998C-F749-BAA6-38E7A2E4B920}" type="presParOf" srcId="{12058AC6-512A-3E4A-8E53-109D82E7390E}" destId="{3096B7A4-A79C-E44A-A463-A23022E51400}" srcOrd="15" destOrd="0" presId="urn:microsoft.com/office/officeart/2008/layout/LinedList"/>
    <dgm:cxn modelId="{B8FF1314-90E3-5441-813A-11FBDD317A8D}" type="presParOf" srcId="{12058AC6-512A-3E4A-8E53-109D82E7390E}" destId="{9ABEF817-CE29-2C4E-A6F6-6ADDDB9B9B6B}" srcOrd="16" destOrd="0" presId="urn:microsoft.com/office/officeart/2008/layout/LinedList"/>
    <dgm:cxn modelId="{68686ABB-16F7-9049-B265-05A7FAF373BF}" type="presParOf" srcId="{9ABEF817-CE29-2C4E-A6F6-6ADDDB9B9B6B}" destId="{A349FBA8-3AB2-B74C-A82F-413341538E2B}" srcOrd="0" destOrd="0" presId="urn:microsoft.com/office/officeart/2008/layout/LinedList"/>
    <dgm:cxn modelId="{CB63E0E6-11C3-4649-8CDA-7A117D5382C1}" type="presParOf" srcId="{9ABEF817-CE29-2C4E-A6F6-6ADDDB9B9B6B}" destId="{022587B4-1FC9-E342-AF20-5B967831875D}" srcOrd="1" destOrd="0" presId="urn:microsoft.com/office/officeart/2008/layout/LinedList"/>
    <dgm:cxn modelId="{386604CA-A074-0448-8706-2ED5423A978B}" type="presParOf" srcId="{9ABEF817-CE29-2C4E-A6F6-6ADDDB9B9B6B}" destId="{0DFD43D2-42E1-434C-90EB-1A3009F6B07E}" srcOrd="2" destOrd="0" presId="urn:microsoft.com/office/officeart/2008/layout/LinedList"/>
    <dgm:cxn modelId="{ED30B53E-9D9B-9D40-98F5-3FDB0DF1F609}" type="presParOf" srcId="{12058AC6-512A-3E4A-8E53-109D82E7390E}" destId="{05535ECC-EBAE-5246-ACF7-F5E33249FAB8}" srcOrd="17" destOrd="0" presId="urn:microsoft.com/office/officeart/2008/layout/LinedList"/>
    <dgm:cxn modelId="{D6D980EC-DDE8-8842-9FC3-A1B11F342868}" type="presParOf" srcId="{12058AC6-512A-3E4A-8E53-109D82E7390E}" destId="{03C051F4-FAD6-7F4E-91EE-D4B8605212CA}"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C9384A-3D54-4734-A435-8CF077B0870B}" type="doc">
      <dgm:prSet loTypeId="urn:microsoft.com/office/officeart/2005/8/layout/hList3" loCatId="list" qsTypeId="urn:microsoft.com/office/officeart/2005/8/quickstyle/3d1" qsCatId="3D" csTypeId="urn:microsoft.com/office/officeart/2005/8/colors/accent1_2#2" csCatId="accent1" phldr="1"/>
      <dgm:spPr/>
      <dgm:t>
        <a:bodyPr/>
        <a:lstStyle/>
        <a:p>
          <a:endParaRPr lang="it-IT"/>
        </a:p>
      </dgm:t>
    </dgm:pt>
    <dgm:pt modelId="{0D7C41F9-ADE5-463C-92CD-6021632BDB0E}">
      <dgm:prSet phldrT="[Testo]"/>
      <dgm:spPr/>
      <dgm:t>
        <a:bodyPr/>
        <a:lstStyle/>
        <a:p>
          <a:r>
            <a:rPr lang="it-IT" b="1" cap="none" spc="0" dirty="0" smtClean="0">
              <a:ln w="11430"/>
              <a:solidFill>
                <a:srgbClr val="002060"/>
              </a:solidFill>
              <a:effectLst>
                <a:outerShdw blurRad="80000" dist="40000" dir="5040000" algn="tl">
                  <a:srgbClr val="000000">
                    <a:alpha val="30000"/>
                  </a:srgbClr>
                </a:outerShdw>
              </a:effectLst>
            </a:rPr>
            <a:t>DVR-G</a:t>
          </a:r>
          <a:endParaRPr lang="it-IT" b="1" dirty="0">
            <a:solidFill>
              <a:srgbClr val="002060"/>
            </a:solidFill>
            <a:effectLst>
              <a:outerShdw blurRad="38100" dist="38100" dir="2700000" algn="tl">
                <a:srgbClr val="000000">
                  <a:alpha val="43137"/>
                </a:srgbClr>
              </a:outerShdw>
            </a:effectLst>
          </a:endParaRPr>
        </a:p>
      </dgm:t>
    </dgm:pt>
    <dgm:pt modelId="{A271E330-F118-4EB6-BF81-63781C6BFACE}" type="parTrans" cxnId="{1D470C73-A3A8-4FA8-A6DD-C734FAA37584}">
      <dgm:prSet/>
      <dgm:spPr/>
      <dgm:t>
        <a:bodyPr/>
        <a:lstStyle/>
        <a:p>
          <a:endParaRPr lang="it-IT"/>
        </a:p>
      </dgm:t>
    </dgm:pt>
    <dgm:pt modelId="{ED23D491-7F2D-4CFB-AF0B-448DD3A23C06}" type="sibTrans" cxnId="{1D470C73-A3A8-4FA8-A6DD-C734FAA37584}">
      <dgm:prSet/>
      <dgm:spPr/>
      <dgm:t>
        <a:bodyPr/>
        <a:lstStyle/>
        <a:p>
          <a:endParaRPr lang="it-IT"/>
        </a:p>
      </dgm:t>
    </dgm:pt>
    <dgm:pt modelId="{9C8F03D0-4820-4A79-9292-9723D4CE7064}">
      <dgm:prSet phldrT="[Testo]"/>
      <dgm:spPr/>
      <dgm:t>
        <a:bodyPr/>
        <a:lstStyle/>
        <a:p>
          <a:r>
            <a:rPr lang="it-IT" dirty="0" smtClean="0"/>
            <a:t>Mappe di rischio per comparto</a:t>
          </a:r>
          <a:endParaRPr lang="it-IT" dirty="0"/>
        </a:p>
      </dgm:t>
    </dgm:pt>
    <dgm:pt modelId="{2BF8BBA0-3AA8-4330-B71F-1464FED3BCFD}" type="parTrans" cxnId="{0A26959F-B4F9-40DC-8B81-E573428E002C}">
      <dgm:prSet/>
      <dgm:spPr/>
      <dgm:t>
        <a:bodyPr/>
        <a:lstStyle/>
        <a:p>
          <a:endParaRPr lang="it-IT"/>
        </a:p>
      </dgm:t>
    </dgm:pt>
    <dgm:pt modelId="{0D64B7C9-9C13-4B43-AA17-5682779BAD7E}" type="sibTrans" cxnId="{0A26959F-B4F9-40DC-8B81-E573428E002C}">
      <dgm:prSet/>
      <dgm:spPr/>
      <dgm:t>
        <a:bodyPr/>
        <a:lstStyle/>
        <a:p>
          <a:endParaRPr lang="it-IT"/>
        </a:p>
      </dgm:t>
    </dgm:pt>
    <dgm:pt modelId="{B7C6252A-0E2A-4FFA-9D0C-0CD8176DA288}">
      <dgm:prSet phldrT="[Testo]"/>
      <dgm:spPr/>
      <dgm:t>
        <a:bodyPr/>
        <a:lstStyle/>
        <a:p>
          <a:r>
            <a:rPr lang="it-IT" dirty="0" smtClean="0"/>
            <a:t>Schede di rischio</a:t>
          </a:r>
          <a:endParaRPr lang="it-IT" dirty="0"/>
        </a:p>
      </dgm:t>
    </dgm:pt>
    <dgm:pt modelId="{CF33E980-3786-44D5-AAF1-578F7853E4FD}" type="parTrans" cxnId="{BC750658-1165-460D-961E-3AA104F09DCE}">
      <dgm:prSet/>
      <dgm:spPr/>
      <dgm:t>
        <a:bodyPr/>
        <a:lstStyle/>
        <a:p>
          <a:endParaRPr lang="it-IT"/>
        </a:p>
      </dgm:t>
    </dgm:pt>
    <dgm:pt modelId="{D6BD1909-3A34-4AC7-8A06-443E8C12FF9E}" type="sibTrans" cxnId="{BC750658-1165-460D-961E-3AA104F09DCE}">
      <dgm:prSet/>
      <dgm:spPr/>
      <dgm:t>
        <a:bodyPr/>
        <a:lstStyle/>
        <a:p>
          <a:endParaRPr lang="it-IT"/>
        </a:p>
      </dgm:t>
    </dgm:pt>
    <dgm:pt modelId="{CCFF17E7-9688-46C3-B43F-4A272220A3EC}" type="pres">
      <dgm:prSet presAssocID="{9DC9384A-3D54-4734-A435-8CF077B0870B}" presName="composite" presStyleCnt="0">
        <dgm:presLayoutVars>
          <dgm:chMax val="1"/>
          <dgm:dir/>
          <dgm:resizeHandles val="exact"/>
        </dgm:presLayoutVars>
      </dgm:prSet>
      <dgm:spPr/>
      <dgm:t>
        <a:bodyPr/>
        <a:lstStyle/>
        <a:p>
          <a:endParaRPr lang="it-IT"/>
        </a:p>
      </dgm:t>
    </dgm:pt>
    <dgm:pt modelId="{F3D79EDD-1DC8-44AE-99E7-0D1D19BC0B6D}" type="pres">
      <dgm:prSet presAssocID="{0D7C41F9-ADE5-463C-92CD-6021632BDB0E}" presName="roof" presStyleLbl="dkBgShp" presStyleIdx="0" presStyleCnt="2" custLinFactNeighborX="4200"/>
      <dgm:spPr/>
      <dgm:t>
        <a:bodyPr/>
        <a:lstStyle/>
        <a:p>
          <a:endParaRPr lang="it-IT"/>
        </a:p>
      </dgm:t>
    </dgm:pt>
    <dgm:pt modelId="{B1169793-2840-4ACA-8578-C7EA888DFC4C}" type="pres">
      <dgm:prSet presAssocID="{0D7C41F9-ADE5-463C-92CD-6021632BDB0E}" presName="pillars" presStyleCnt="0"/>
      <dgm:spPr/>
    </dgm:pt>
    <dgm:pt modelId="{A65B5034-F0FD-4A80-A841-0BAD019A429F}" type="pres">
      <dgm:prSet presAssocID="{0D7C41F9-ADE5-463C-92CD-6021632BDB0E}" presName="pillar1" presStyleLbl="node1" presStyleIdx="0" presStyleCnt="2" custScaleX="99964" custScaleY="106156" custLinFactNeighborY="12545">
        <dgm:presLayoutVars>
          <dgm:bulletEnabled val="1"/>
        </dgm:presLayoutVars>
      </dgm:prSet>
      <dgm:spPr/>
      <dgm:t>
        <a:bodyPr/>
        <a:lstStyle/>
        <a:p>
          <a:endParaRPr lang="it-IT"/>
        </a:p>
      </dgm:t>
    </dgm:pt>
    <dgm:pt modelId="{7344C2CB-CAD6-44B2-91DC-20C1282533E2}" type="pres">
      <dgm:prSet presAssocID="{B7C6252A-0E2A-4FFA-9D0C-0CD8176DA288}" presName="pillarX" presStyleLbl="node1" presStyleIdx="1" presStyleCnt="2">
        <dgm:presLayoutVars>
          <dgm:bulletEnabled val="1"/>
        </dgm:presLayoutVars>
      </dgm:prSet>
      <dgm:spPr/>
      <dgm:t>
        <a:bodyPr/>
        <a:lstStyle/>
        <a:p>
          <a:endParaRPr lang="it-IT"/>
        </a:p>
      </dgm:t>
    </dgm:pt>
    <dgm:pt modelId="{E8B0E28F-C700-4848-B4CF-21E01F2A7528}" type="pres">
      <dgm:prSet presAssocID="{0D7C41F9-ADE5-463C-92CD-6021632BDB0E}" presName="base" presStyleLbl="dkBgShp" presStyleIdx="1" presStyleCnt="2" custLinFactX="20236" custLinFactY="100000" custLinFactNeighborX="100000" custLinFactNeighborY="109891"/>
      <dgm:spPr/>
    </dgm:pt>
  </dgm:ptLst>
  <dgm:cxnLst>
    <dgm:cxn modelId="{B05CE193-B7A3-400A-8B77-F88A18D21BFB}" type="presOf" srcId="{B7C6252A-0E2A-4FFA-9D0C-0CD8176DA288}" destId="{7344C2CB-CAD6-44B2-91DC-20C1282533E2}" srcOrd="0" destOrd="0" presId="urn:microsoft.com/office/officeart/2005/8/layout/hList3"/>
    <dgm:cxn modelId="{7D8B75B3-3310-455D-9186-EB8CE92DE791}" type="presOf" srcId="{9DC9384A-3D54-4734-A435-8CF077B0870B}" destId="{CCFF17E7-9688-46C3-B43F-4A272220A3EC}" srcOrd="0" destOrd="0" presId="urn:microsoft.com/office/officeart/2005/8/layout/hList3"/>
    <dgm:cxn modelId="{0A26959F-B4F9-40DC-8B81-E573428E002C}" srcId="{0D7C41F9-ADE5-463C-92CD-6021632BDB0E}" destId="{9C8F03D0-4820-4A79-9292-9723D4CE7064}" srcOrd="0" destOrd="0" parTransId="{2BF8BBA0-3AA8-4330-B71F-1464FED3BCFD}" sibTransId="{0D64B7C9-9C13-4B43-AA17-5682779BAD7E}"/>
    <dgm:cxn modelId="{BC750658-1165-460D-961E-3AA104F09DCE}" srcId="{0D7C41F9-ADE5-463C-92CD-6021632BDB0E}" destId="{B7C6252A-0E2A-4FFA-9D0C-0CD8176DA288}" srcOrd="1" destOrd="0" parTransId="{CF33E980-3786-44D5-AAF1-578F7853E4FD}" sibTransId="{D6BD1909-3A34-4AC7-8A06-443E8C12FF9E}"/>
    <dgm:cxn modelId="{1D470C73-A3A8-4FA8-A6DD-C734FAA37584}" srcId="{9DC9384A-3D54-4734-A435-8CF077B0870B}" destId="{0D7C41F9-ADE5-463C-92CD-6021632BDB0E}" srcOrd="0" destOrd="0" parTransId="{A271E330-F118-4EB6-BF81-63781C6BFACE}" sibTransId="{ED23D491-7F2D-4CFB-AF0B-448DD3A23C06}"/>
    <dgm:cxn modelId="{1316D9EC-95EA-49DC-84F0-686875099737}" type="presOf" srcId="{9C8F03D0-4820-4A79-9292-9723D4CE7064}" destId="{A65B5034-F0FD-4A80-A841-0BAD019A429F}" srcOrd="0" destOrd="0" presId="urn:microsoft.com/office/officeart/2005/8/layout/hList3"/>
    <dgm:cxn modelId="{45634C72-4EDA-4ED1-90C7-181165AA25B7}" type="presOf" srcId="{0D7C41F9-ADE5-463C-92CD-6021632BDB0E}" destId="{F3D79EDD-1DC8-44AE-99E7-0D1D19BC0B6D}" srcOrd="0" destOrd="0" presId="urn:microsoft.com/office/officeart/2005/8/layout/hList3"/>
    <dgm:cxn modelId="{E4F609A4-9DC5-4E11-BE38-562BFD99B3D0}" type="presParOf" srcId="{CCFF17E7-9688-46C3-B43F-4A272220A3EC}" destId="{F3D79EDD-1DC8-44AE-99E7-0D1D19BC0B6D}" srcOrd="0" destOrd="0" presId="urn:microsoft.com/office/officeart/2005/8/layout/hList3"/>
    <dgm:cxn modelId="{8FEAF4A0-8356-49BC-9F0C-DBFB7F14FCB9}" type="presParOf" srcId="{CCFF17E7-9688-46C3-B43F-4A272220A3EC}" destId="{B1169793-2840-4ACA-8578-C7EA888DFC4C}" srcOrd="1" destOrd="0" presId="urn:microsoft.com/office/officeart/2005/8/layout/hList3"/>
    <dgm:cxn modelId="{D2A10C57-2DD1-4B64-9A08-8FE97293A8A9}" type="presParOf" srcId="{B1169793-2840-4ACA-8578-C7EA888DFC4C}" destId="{A65B5034-F0FD-4A80-A841-0BAD019A429F}" srcOrd="0" destOrd="0" presId="urn:microsoft.com/office/officeart/2005/8/layout/hList3"/>
    <dgm:cxn modelId="{05A97A8D-5A94-466E-854C-787FC7D8730F}" type="presParOf" srcId="{B1169793-2840-4ACA-8578-C7EA888DFC4C}" destId="{7344C2CB-CAD6-44B2-91DC-20C1282533E2}" srcOrd="1" destOrd="0" presId="urn:microsoft.com/office/officeart/2005/8/layout/hList3"/>
    <dgm:cxn modelId="{D026CC64-65EE-45B2-AF73-3A7D70E188B7}" type="presParOf" srcId="{CCFF17E7-9688-46C3-B43F-4A272220A3EC}" destId="{E8B0E28F-C700-4848-B4CF-21E01F2A7528}"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46577-BFE7-8143-BA75-8BF0F7D70A6D}">
      <dsp:nvSpPr>
        <dsp:cNvPr id="0" name=""/>
        <dsp:cNvSpPr/>
      </dsp:nvSpPr>
      <dsp:spPr>
        <a:xfrm>
          <a:off x="6495812" y="1140047"/>
          <a:ext cx="2703131" cy="520857"/>
        </a:xfrm>
        <a:custGeom>
          <a:avLst/>
          <a:gdLst/>
          <a:ahLst/>
          <a:cxnLst/>
          <a:rect l="0" t="0" r="0" b="0"/>
          <a:pathLst>
            <a:path>
              <a:moveTo>
                <a:pt x="0" y="0"/>
              </a:moveTo>
              <a:lnTo>
                <a:pt x="0" y="354949"/>
              </a:lnTo>
              <a:lnTo>
                <a:pt x="2703131" y="354949"/>
              </a:lnTo>
              <a:lnTo>
                <a:pt x="2703131" y="52085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D3A16C-B89A-C44E-ACA6-DEAA5613EC8F}">
      <dsp:nvSpPr>
        <dsp:cNvPr id="0" name=""/>
        <dsp:cNvSpPr/>
      </dsp:nvSpPr>
      <dsp:spPr>
        <a:xfrm>
          <a:off x="6450092" y="1140047"/>
          <a:ext cx="91440" cy="520857"/>
        </a:xfrm>
        <a:custGeom>
          <a:avLst/>
          <a:gdLst/>
          <a:ahLst/>
          <a:cxnLst/>
          <a:rect l="0" t="0" r="0" b="0"/>
          <a:pathLst>
            <a:path>
              <a:moveTo>
                <a:pt x="45720" y="0"/>
              </a:moveTo>
              <a:lnTo>
                <a:pt x="45720" y="354949"/>
              </a:lnTo>
              <a:lnTo>
                <a:pt x="49964" y="354949"/>
              </a:lnTo>
              <a:lnTo>
                <a:pt x="49964" y="52085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8D3FA6E-2206-8147-8EAB-C6D6624D0574}">
      <dsp:nvSpPr>
        <dsp:cNvPr id="0" name=""/>
        <dsp:cNvSpPr/>
      </dsp:nvSpPr>
      <dsp:spPr>
        <a:xfrm>
          <a:off x="3796925" y="2798137"/>
          <a:ext cx="2188896" cy="520857"/>
        </a:xfrm>
        <a:custGeom>
          <a:avLst/>
          <a:gdLst/>
          <a:ahLst/>
          <a:cxnLst/>
          <a:rect l="0" t="0" r="0" b="0"/>
          <a:pathLst>
            <a:path>
              <a:moveTo>
                <a:pt x="0" y="0"/>
              </a:moveTo>
              <a:lnTo>
                <a:pt x="0" y="354949"/>
              </a:lnTo>
              <a:lnTo>
                <a:pt x="2188896" y="354949"/>
              </a:lnTo>
              <a:lnTo>
                <a:pt x="2188896" y="52085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041FED-800E-FE48-BF0E-1E7E57194101}">
      <dsp:nvSpPr>
        <dsp:cNvPr id="0" name=""/>
        <dsp:cNvSpPr/>
      </dsp:nvSpPr>
      <dsp:spPr>
        <a:xfrm>
          <a:off x="3751205" y="2798137"/>
          <a:ext cx="91440" cy="520857"/>
        </a:xfrm>
        <a:custGeom>
          <a:avLst/>
          <a:gdLst/>
          <a:ahLst/>
          <a:cxnLst/>
          <a:rect l="0" t="0" r="0" b="0"/>
          <a:pathLst>
            <a:path>
              <a:moveTo>
                <a:pt x="45720" y="0"/>
              </a:moveTo>
              <a:lnTo>
                <a:pt x="45720" y="52085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DC23E1-FA76-F14D-ABBF-51A4E7D1AD22}">
      <dsp:nvSpPr>
        <dsp:cNvPr id="0" name=""/>
        <dsp:cNvSpPr/>
      </dsp:nvSpPr>
      <dsp:spPr>
        <a:xfrm>
          <a:off x="1608028" y="2798137"/>
          <a:ext cx="2188896" cy="520857"/>
        </a:xfrm>
        <a:custGeom>
          <a:avLst/>
          <a:gdLst/>
          <a:ahLst/>
          <a:cxnLst/>
          <a:rect l="0" t="0" r="0" b="0"/>
          <a:pathLst>
            <a:path>
              <a:moveTo>
                <a:pt x="2188896" y="0"/>
              </a:moveTo>
              <a:lnTo>
                <a:pt x="2188896" y="354949"/>
              </a:lnTo>
              <a:lnTo>
                <a:pt x="0" y="354949"/>
              </a:lnTo>
              <a:lnTo>
                <a:pt x="0" y="52085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331163-66AB-814E-BE5A-9DB4379EE8D4}">
      <dsp:nvSpPr>
        <dsp:cNvPr id="0" name=""/>
        <dsp:cNvSpPr/>
      </dsp:nvSpPr>
      <dsp:spPr>
        <a:xfrm>
          <a:off x="3796925" y="1140047"/>
          <a:ext cx="2698886" cy="520857"/>
        </a:xfrm>
        <a:custGeom>
          <a:avLst/>
          <a:gdLst/>
          <a:ahLst/>
          <a:cxnLst/>
          <a:rect l="0" t="0" r="0" b="0"/>
          <a:pathLst>
            <a:path>
              <a:moveTo>
                <a:pt x="2698886" y="0"/>
              </a:moveTo>
              <a:lnTo>
                <a:pt x="2698886" y="354949"/>
              </a:lnTo>
              <a:lnTo>
                <a:pt x="0" y="354949"/>
              </a:lnTo>
              <a:lnTo>
                <a:pt x="0" y="52085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C984E7-2015-0D4A-85F3-467B7EEE2C8C}">
      <dsp:nvSpPr>
        <dsp:cNvPr id="0" name=""/>
        <dsp:cNvSpPr/>
      </dsp:nvSpPr>
      <dsp:spPr>
        <a:xfrm>
          <a:off x="5600354" y="2816"/>
          <a:ext cx="1790915" cy="1137231"/>
        </a:xfrm>
        <a:prstGeom prst="roundRect">
          <a:avLst>
            <a:gd name="adj" fmla="val 10000"/>
          </a:avLst>
        </a:prstGeom>
        <a:solidFill>
          <a:srgbClr val="5B9BD5"/>
        </a:soli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0A07BAA7-0290-5C45-8133-B012BC3F8D74}">
      <dsp:nvSpPr>
        <dsp:cNvPr id="0" name=""/>
        <dsp:cNvSpPr/>
      </dsp:nvSpPr>
      <dsp:spPr>
        <a:xfrm>
          <a:off x="5799345" y="191857"/>
          <a:ext cx="1790915"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LE RELAZIONI DEL CUG</a:t>
          </a:r>
          <a:endParaRPr lang="it-IT" sz="1600" b="1" kern="1200" dirty="0">
            <a:solidFill>
              <a:srgbClr val="000090"/>
            </a:solidFill>
            <a:latin typeface="Verdana"/>
            <a:cs typeface="Verdana"/>
          </a:endParaRPr>
        </a:p>
      </dsp:txBody>
      <dsp:txXfrm>
        <a:off x="5832653" y="225165"/>
        <a:ext cx="1724299" cy="1070615"/>
      </dsp:txXfrm>
    </dsp:sp>
    <dsp:sp modelId="{CCCCF559-BBFC-5F4B-9538-D73DEF82F9B9}">
      <dsp:nvSpPr>
        <dsp:cNvPr id="0" name=""/>
        <dsp:cNvSpPr/>
      </dsp:nvSpPr>
      <dsp:spPr>
        <a:xfrm>
          <a:off x="2629803" y="1660905"/>
          <a:ext cx="2334243" cy="11372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4C3CC628-6AC6-AE45-8EFA-F2D856E64D81}">
      <dsp:nvSpPr>
        <dsp:cNvPr id="0" name=""/>
        <dsp:cNvSpPr/>
      </dsp:nvSpPr>
      <dsp:spPr>
        <a:xfrm>
          <a:off x="2828794" y="1849946"/>
          <a:ext cx="2334243"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All’esterno con le Istituzioni di riferimento</a:t>
          </a:r>
          <a:endParaRPr lang="it-IT" sz="1600" b="1" kern="1200" dirty="0">
            <a:solidFill>
              <a:srgbClr val="000090"/>
            </a:solidFill>
            <a:latin typeface="Verdana"/>
            <a:cs typeface="Verdana"/>
          </a:endParaRPr>
        </a:p>
      </dsp:txBody>
      <dsp:txXfrm>
        <a:off x="2862102" y="1883254"/>
        <a:ext cx="2267627" cy="1070615"/>
      </dsp:txXfrm>
    </dsp:sp>
    <dsp:sp modelId="{B2A1A099-36B2-E843-9C12-9647B0035F49}">
      <dsp:nvSpPr>
        <dsp:cNvPr id="0" name=""/>
        <dsp:cNvSpPr/>
      </dsp:nvSpPr>
      <dsp:spPr>
        <a:xfrm>
          <a:off x="712571" y="3318995"/>
          <a:ext cx="1790915" cy="11372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E72855FD-A8FC-6B46-9B55-97E4DAD45AA1}">
      <dsp:nvSpPr>
        <dsp:cNvPr id="0" name=""/>
        <dsp:cNvSpPr/>
      </dsp:nvSpPr>
      <dsp:spPr>
        <a:xfrm>
          <a:off x="911561" y="3508036"/>
          <a:ext cx="1790915"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Consigliera/e di parità</a:t>
          </a:r>
          <a:endParaRPr lang="it-IT" sz="1600" b="1" kern="1200" dirty="0">
            <a:solidFill>
              <a:srgbClr val="000090"/>
            </a:solidFill>
            <a:latin typeface="Verdana"/>
            <a:cs typeface="Verdana"/>
          </a:endParaRPr>
        </a:p>
      </dsp:txBody>
      <dsp:txXfrm>
        <a:off x="944869" y="3541344"/>
        <a:ext cx="1724299" cy="1070615"/>
      </dsp:txXfrm>
    </dsp:sp>
    <dsp:sp modelId="{920B16CD-4076-4E43-9A66-9A4896939FE5}">
      <dsp:nvSpPr>
        <dsp:cNvPr id="0" name=""/>
        <dsp:cNvSpPr/>
      </dsp:nvSpPr>
      <dsp:spPr>
        <a:xfrm>
          <a:off x="2901467" y="3318995"/>
          <a:ext cx="1790915" cy="11372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4158F18A-E85B-E644-A684-EE52D012534C}">
      <dsp:nvSpPr>
        <dsp:cNvPr id="0" name=""/>
        <dsp:cNvSpPr/>
      </dsp:nvSpPr>
      <dsp:spPr>
        <a:xfrm>
          <a:off x="3100458" y="3508036"/>
          <a:ext cx="1790915"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Gruppo di monitoraggio CUG (Dipartimenti  PO e FP)</a:t>
          </a:r>
          <a:endParaRPr lang="it-IT" sz="1600" b="1" kern="1200" dirty="0">
            <a:solidFill>
              <a:srgbClr val="000090"/>
            </a:solidFill>
            <a:latin typeface="Verdana"/>
            <a:cs typeface="Verdana"/>
          </a:endParaRPr>
        </a:p>
      </dsp:txBody>
      <dsp:txXfrm>
        <a:off x="3133766" y="3541344"/>
        <a:ext cx="1724299" cy="1070615"/>
      </dsp:txXfrm>
    </dsp:sp>
    <dsp:sp modelId="{39815EA9-6C5B-9342-8DF8-DCA5E38657EA}">
      <dsp:nvSpPr>
        <dsp:cNvPr id="0" name=""/>
        <dsp:cNvSpPr/>
      </dsp:nvSpPr>
      <dsp:spPr>
        <a:xfrm>
          <a:off x="5090364" y="3318995"/>
          <a:ext cx="1790915" cy="11372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CBB0BDFE-988E-3F4D-9022-B324E9CE3253}">
      <dsp:nvSpPr>
        <dsp:cNvPr id="0" name=""/>
        <dsp:cNvSpPr/>
      </dsp:nvSpPr>
      <dsp:spPr>
        <a:xfrm>
          <a:off x="5289355" y="3508036"/>
          <a:ext cx="1790915"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UNAR</a:t>
          </a:r>
          <a:endParaRPr lang="it-IT" sz="1600" b="1" kern="1200" dirty="0">
            <a:solidFill>
              <a:srgbClr val="000090"/>
            </a:solidFill>
            <a:latin typeface="Verdana"/>
            <a:cs typeface="Verdana"/>
          </a:endParaRPr>
        </a:p>
      </dsp:txBody>
      <dsp:txXfrm>
        <a:off x="5322663" y="3541344"/>
        <a:ext cx="1724299" cy="1070615"/>
      </dsp:txXfrm>
    </dsp:sp>
    <dsp:sp modelId="{70596C4E-E065-9E4A-B0DA-F6BA8EC17799}">
      <dsp:nvSpPr>
        <dsp:cNvPr id="0" name=""/>
        <dsp:cNvSpPr/>
      </dsp:nvSpPr>
      <dsp:spPr>
        <a:xfrm>
          <a:off x="5362028" y="1660905"/>
          <a:ext cx="2276056" cy="11372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C5C32162-68A9-3249-BAF1-7065C692D3AD}">
      <dsp:nvSpPr>
        <dsp:cNvPr id="0" name=""/>
        <dsp:cNvSpPr/>
      </dsp:nvSpPr>
      <dsp:spPr>
        <a:xfrm>
          <a:off x="5561019" y="1849946"/>
          <a:ext cx="2276056"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All’interno della amministrazione</a:t>
          </a:r>
          <a:endParaRPr lang="it-IT" sz="1600" b="1" kern="1200" dirty="0">
            <a:solidFill>
              <a:srgbClr val="000090"/>
            </a:solidFill>
            <a:latin typeface="Verdana"/>
            <a:cs typeface="Verdana"/>
          </a:endParaRPr>
        </a:p>
      </dsp:txBody>
      <dsp:txXfrm>
        <a:off x="5594327" y="1883254"/>
        <a:ext cx="2209440" cy="1070615"/>
      </dsp:txXfrm>
    </dsp:sp>
    <dsp:sp modelId="{60430282-3487-F84A-B892-CB17185FA54F}">
      <dsp:nvSpPr>
        <dsp:cNvPr id="0" name=""/>
        <dsp:cNvSpPr/>
      </dsp:nvSpPr>
      <dsp:spPr>
        <a:xfrm>
          <a:off x="8036066" y="1660905"/>
          <a:ext cx="2325754" cy="11372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B090DA8D-0BF3-8541-8DF2-8BA376E665A5}">
      <dsp:nvSpPr>
        <dsp:cNvPr id="0" name=""/>
        <dsp:cNvSpPr/>
      </dsp:nvSpPr>
      <dsp:spPr>
        <a:xfrm>
          <a:off x="8235057" y="1849946"/>
          <a:ext cx="2325754"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Con gli altri CUG : “Forum dei CUG”</a:t>
          </a:r>
          <a:endParaRPr lang="it-IT" sz="1600" b="1" kern="1200" dirty="0">
            <a:solidFill>
              <a:srgbClr val="000090"/>
            </a:solidFill>
            <a:latin typeface="Verdana"/>
            <a:cs typeface="Verdana"/>
          </a:endParaRPr>
        </a:p>
      </dsp:txBody>
      <dsp:txXfrm>
        <a:off x="8268365" y="1883254"/>
        <a:ext cx="2259138" cy="10706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22544-2FA8-429C-8741-0013AB60A5A1}">
      <dsp:nvSpPr>
        <dsp:cNvPr id="0" name=""/>
        <dsp:cNvSpPr/>
      </dsp:nvSpPr>
      <dsp:spPr>
        <a:xfrm>
          <a:off x="1344442" y="75455"/>
          <a:ext cx="1497499" cy="520061"/>
        </a:xfrm>
        <a:prstGeom prst="ellipse">
          <a:avLst/>
        </a:prstGeom>
        <a:no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5E7B209A-E60F-4AA9-9DE1-6916CD765ACF}">
      <dsp:nvSpPr>
        <dsp:cNvPr id="0" name=""/>
        <dsp:cNvSpPr/>
      </dsp:nvSpPr>
      <dsp:spPr>
        <a:xfrm rot="19579464">
          <a:off x="2428458" y="1703211"/>
          <a:ext cx="333031" cy="269059"/>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8761B4F8-E98A-4CC9-97AC-5036469BA59B}">
      <dsp:nvSpPr>
        <dsp:cNvPr id="0" name=""/>
        <dsp:cNvSpPr/>
      </dsp:nvSpPr>
      <dsp:spPr>
        <a:xfrm>
          <a:off x="1765381" y="1352754"/>
          <a:ext cx="1393023" cy="34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it-IT" sz="1400" kern="1200" dirty="0" smtClean="0">
              <a:solidFill>
                <a:srgbClr val="000090"/>
              </a:solidFill>
            </a:rPr>
            <a:t>Data base </a:t>
          </a:r>
        </a:p>
        <a:p>
          <a:pPr lvl="0" algn="ctr" defTabSz="622300">
            <a:lnSpc>
              <a:spcPct val="90000"/>
            </a:lnSpc>
            <a:spcBef>
              <a:spcPct val="0"/>
            </a:spcBef>
            <a:spcAft>
              <a:spcPct val="35000"/>
            </a:spcAft>
          </a:pPr>
          <a:r>
            <a:rPr lang="it-IT" sz="1400" kern="1200" dirty="0" smtClean="0">
              <a:solidFill>
                <a:srgbClr val="000090"/>
              </a:solidFill>
            </a:rPr>
            <a:t>aziendale</a:t>
          </a:r>
          <a:endParaRPr lang="it-IT" sz="1400" kern="1200" dirty="0">
            <a:solidFill>
              <a:srgbClr val="000090"/>
            </a:solidFill>
          </a:endParaRPr>
        </a:p>
      </dsp:txBody>
      <dsp:txXfrm>
        <a:off x="1765381" y="1352754"/>
        <a:ext cx="1393023" cy="348255"/>
      </dsp:txXfrm>
    </dsp:sp>
    <dsp:sp modelId="{0DDC24CE-4D9E-4D72-B4AC-0E1DB76F7E1D}">
      <dsp:nvSpPr>
        <dsp:cNvPr id="0" name=""/>
        <dsp:cNvSpPr/>
      </dsp:nvSpPr>
      <dsp:spPr>
        <a:xfrm>
          <a:off x="1958636" y="685429"/>
          <a:ext cx="522383" cy="5223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smtClean="0"/>
            <a:t>Forma-zione</a:t>
          </a:r>
          <a:endParaRPr lang="it-IT" sz="1100" kern="1200" dirty="0"/>
        </a:p>
      </dsp:txBody>
      <dsp:txXfrm>
        <a:off x="2035137" y="761930"/>
        <a:ext cx="369381" cy="369381"/>
      </dsp:txXfrm>
    </dsp:sp>
    <dsp:sp modelId="{0F354B49-5812-4297-B059-A44A9BBD49C7}">
      <dsp:nvSpPr>
        <dsp:cNvPr id="0" name=""/>
        <dsp:cNvSpPr/>
      </dsp:nvSpPr>
      <dsp:spPr>
        <a:xfrm>
          <a:off x="1711097" y="249473"/>
          <a:ext cx="522383" cy="5223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smtClean="0"/>
            <a:t>Perso-nale</a:t>
          </a:r>
          <a:endParaRPr lang="it-IT" sz="1100" kern="1200" dirty="0"/>
        </a:p>
      </dsp:txBody>
      <dsp:txXfrm>
        <a:off x="1787598" y="325974"/>
        <a:ext cx="369381" cy="369381"/>
      </dsp:txXfrm>
    </dsp:sp>
    <dsp:sp modelId="{6F96FB8F-260C-4333-A839-E97B05989583}">
      <dsp:nvSpPr>
        <dsp:cNvPr id="0" name=""/>
        <dsp:cNvSpPr/>
      </dsp:nvSpPr>
      <dsp:spPr>
        <a:xfrm>
          <a:off x="2441745" y="382266"/>
          <a:ext cx="522383" cy="51233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dirty="0" smtClean="0"/>
            <a:t>Esiti di salute</a:t>
          </a:r>
          <a:endParaRPr lang="it-IT" sz="900" kern="1200" dirty="0"/>
        </a:p>
      </dsp:txBody>
      <dsp:txXfrm>
        <a:off x="2518246" y="457296"/>
        <a:ext cx="369381" cy="362278"/>
      </dsp:txXfrm>
    </dsp:sp>
    <dsp:sp modelId="{F8B087C7-9589-45BB-BB29-82357C4A2891}">
      <dsp:nvSpPr>
        <dsp:cNvPr id="0" name=""/>
        <dsp:cNvSpPr/>
      </dsp:nvSpPr>
      <dsp:spPr>
        <a:xfrm rot="20353978">
          <a:off x="1540705" y="335958"/>
          <a:ext cx="1625193" cy="130015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8D1A3-2013-D54D-AD3E-0C0776EDB4B3}">
      <dsp:nvSpPr>
        <dsp:cNvPr id="0" name=""/>
        <dsp:cNvSpPr/>
      </dsp:nvSpPr>
      <dsp:spPr>
        <a:xfrm>
          <a:off x="0" y="1199069"/>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45E15C3-DCA1-B14D-BAFB-0F1950D6768E}">
      <dsp:nvSpPr>
        <dsp:cNvPr id="0" name=""/>
        <dsp:cNvSpPr/>
      </dsp:nvSpPr>
      <dsp:spPr>
        <a:xfrm>
          <a:off x="650474" y="0"/>
          <a:ext cx="8545043" cy="955711"/>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ctr" defTabSz="1066800" rtl="0">
            <a:lnSpc>
              <a:spcPct val="90000"/>
            </a:lnSpc>
            <a:spcBef>
              <a:spcPct val="0"/>
            </a:spcBef>
            <a:spcAft>
              <a:spcPct val="35000"/>
            </a:spcAft>
          </a:pPr>
          <a:r>
            <a:rPr lang="it-IT" sz="2400" b="1" kern="1200" dirty="0" smtClean="0">
              <a:latin typeface="Garamond"/>
              <a:cs typeface="Garamond"/>
            </a:rPr>
            <a:t>Il Consigliere di Fiducia in una Amministrazione Pubblica: limiti e opportunità</a:t>
          </a:r>
          <a:endParaRPr lang="it-IT" sz="2400" b="1" kern="1200" dirty="0">
            <a:latin typeface="Garamond"/>
            <a:cs typeface="Garamond"/>
          </a:endParaRPr>
        </a:p>
      </dsp:txBody>
      <dsp:txXfrm>
        <a:off x="697128" y="46654"/>
        <a:ext cx="8451735" cy="862403"/>
      </dsp:txXfrm>
    </dsp:sp>
    <dsp:sp modelId="{BEA206A9-5BB3-304B-9995-24A71DFF37D7}">
      <dsp:nvSpPr>
        <dsp:cNvPr id="0" name=""/>
        <dsp:cNvSpPr/>
      </dsp:nvSpPr>
      <dsp:spPr>
        <a:xfrm>
          <a:off x="0" y="1906167"/>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3E52E84-3FF1-B64A-B434-7C6842C1BB5E}">
      <dsp:nvSpPr>
        <dsp:cNvPr id="0" name=""/>
        <dsp:cNvSpPr/>
      </dsp:nvSpPr>
      <dsp:spPr>
        <a:xfrm>
          <a:off x="2206610" y="1240655"/>
          <a:ext cx="5873142" cy="627897"/>
        </a:xfrm>
        <a:prstGeom prst="roundRect">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l" defTabSz="1066800">
            <a:lnSpc>
              <a:spcPct val="90000"/>
            </a:lnSpc>
            <a:spcBef>
              <a:spcPct val="0"/>
            </a:spcBef>
            <a:spcAft>
              <a:spcPct val="35000"/>
            </a:spcAft>
          </a:pPr>
          <a:endParaRPr lang="it-IT" sz="2400" b="1" kern="1200" dirty="0" smtClean="0">
            <a:latin typeface="Garamond"/>
            <a:cs typeface="Garamond"/>
          </a:endParaRPr>
        </a:p>
        <a:p>
          <a:pPr lvl="0" algn="l" defTabSz="1066800">
            <a:lnSpc>
              <a:spcPct val="90000"/>
            </a:lnSpc>
            <a:spcBef>
              <a:spcPct val="0"/>
            </a:spcBef>
            <a:spcAft>
              <a:spcPct val="35000"/>
            </a:spcAft>
          </a:pPr>
          <a:r>
            <a:rPr lang="it-IT" sz="2400" b="1" kern="1200" dirty="0" smtClean="0">
              <a:latin typeface="Garamond"/>
              <a:cs typeface="Garamond"/>
            </a:rPr>
            <a:t>Elementi di condizionamento</a:t>
          </a:r>
        </a:p>
        <a:p>
          <a:pPr lvl="0" algn="l" defTabSz="1066800">
            <a:lnSpc>
              <a:spcPct val="90000"/>
            </a:lnSpc>
            <a:spcBef>
              <a:spcPct val="0"/>
            </a:spcBef>
            <a:spcAft>
              <a:spcPct val="35000"/>
            </a:spcAft>
          </a:pPr>
          <a:endParaRPr lang="it-IT" sz="2000" kern="1200" dirty="0">
            <a:latin typeface="Garamond"/>
            <a:cs typeface="Garamond"/>
          </a:endParaRPr>
        </a:p>
      </dsp:txBody>
      <dsp:txXfrm>
        <a:off x="2237261" y="1271306"/>
        <a:ext cx="5811840" cy="566595"/>
      </dsp:txXfrm>
    </dsp:sp>
    <dsp:sp modelId="{1E194DF0-3E95-B941-B640-03C49529641D}">
      <dsp:nvSpPr>
        <dsp:cNvPr id="0" name=""/>
        <dsp:cNvSpPr/>
      </dsp:nvSpPr>
      <dsp:spPr>
        <a:xfrm>
          <a:off x="0" y="3034548"/>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F5DBCAA-3672-4F42-8FBA-3954D89F3FF4}">
      <dsp:nvSpPr>
        <dsp:cNvPr id="0" name=""/>
        <dsp:cNvSpPr/>
      </dsp:nvSpPr>
      <dsp:spPr>
        <a:xfrm>
          <a:off x="542233" y="2059167"/>
          <a:ext cx="8148247" cy="1049180"/>
        </a:xfrm>
        <a:prstGeom prst="roundRect">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l" defTabSz="889000">
            <a:lnSpc>
              <a:spcPct val="90000"/>
            </a:lnSpc>
            <a:spcBef>
              <a:spcPct val="0"/>
            </a:spcBef>
            <a:spcAft>
              <a:spcPct val="35000"/>
            </a:spcAft>
          </a:pPr>
          <a:r>
            <a:rPr lang="it-IT" sz="2000" b="1" kern="1200" dirty="0" smtClean="0">
              <a:solidFill>
                <a:schemeClr val="bg1"/>
              </a:solidFill>
              <a:latin typeface="Garamond"/>
              <a:cs typeface="Garamond"/>
            </a:rPr>
            <a:t>1) Le dimensioni della PA</a:t>
          </a:r>
        </a:p>
        <a:p>
          <a:pPr lvl="0" algn="l" defTabSz="889000">
            <a:lnSpc>
              <a:spcPct val="90000"/>
            </a:lnSpc>
            <a:spcBef>
              <a:spcPct val="0"/>
            </a:spcBef>
            <a:spcAft>
              <a:spcPct val="35000"/>
            </a:spcAft>
          </a:pPr>
          <a:r>
            <a:rPr lang="it-IT" sz="2000" b="1" kern="1200" dirty="0" smtClean="0">
              <a:solidFill>
                <a:schemeClr val="bg1"/>
              </a:solidFill>
              <a:latin typeface="Garamond"/>
              <a:cs typeface="Garamond"/>
            </a:rPr>
            <a:t>2)Il numero dei Consiglieri ritenuto necessario (rispetto alle dimensioni)</a:t>
          </a:r>
          <a:endParaRPr lang="it-IT" sz="2000" b="1" kern="1200" dirty="0">
            <a:solidFill>
              <a:schemeClr val="bg1"/>
            </a:solidFill>
          </a:endParaRPr>
        </a:p>
      </dsp:txBody>
      <dsp:txXfrm>
        <a:off x="593450" y="2110384"/>
        <a:ext cx="8045813" cy="946746"/>
      </dsp:txXfrm>
    </dsp:sp>
    <dsp:sp modelId="{6E074BB6-23C7-4D40-B4C7-F86D1D6FCDE4}">
      <dsp:nvSpPr>
        <dsp:cNvPr id="0" name=""/>
        <dsp:cNvSpPr/>
      </dsp:nvSpPr>
      <dsp:spPr>
        <a:xfrm>
          <a:off x="0" y="3738751"/>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8F14FE3-3C52-FD4C-A57E-D863ADA67CBB}">
      <dsp:nvSpPr>
        <dsp:cNvPr id="0" name=""/>
        <dsp:cNvSpPr/>
      </dsp:nvSpPr>
      <dsp:spPr>
        <a:xfrm>
          <a:off x="625737" y="3187548"/>
          <a:ext cx="5585356" cy="625003"/>
        </a:xfrm>
        <a:prstGeom prst="roundRect">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l" defTabSz="889000">
            <a:lnSpc>
              <a:spcPct val="90000"/>
            </a:lnSpc>
            <a:spcBef>
              <a:spcPct val="0"/>
            </a:spcBef>
            <a:spcAft>
              <a:spcPct val="35000"/>
            </a:spcAft>
          </a:pPr>
          <a:r>
            <a:rPr lang="it-IT" sz="2000" b="1" kern="1200" dirty="0" smtClean="0">
              <a:latin typeface="Garamond"/>
              <a:cs typeface="Garamond"/>
            </a:rPr>
            <a:t>3) Consigliere interno o esterno</a:t>
          </a:r>
          <a:endParaRPr lang="it-IT" sz="2000" b="1" kern="1200" dirty="0"/>
        </a:p>
      </dsp:txBody>
      <dsp:txXfrm>
        <a:off x="656247" y="3218058"/>
        <a:ext cx="5524336" cy="563983"/>
      </dsp:txXfrm>
    </dsp:sp>
    <dsp:sp modelId="{9F77BB78-8DC7-7849-B7D3-9C7B386817D2}">
      <dsp:nvSpPr>
        <dsp:cNvPr id="0" name=""/>
        <dsp:cNvSpPr/>
      </dsp:nvSpPr>
      <dsp:spPr>
        <a:xfrm>
          <a:off x="0" y="4513602"/>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97E6F60-AFE8-A04A-A987-A026AE29EA0D}">
      <dsp:nvSpPr>
        <dsp:cNvPr id="0" name=""/>
        <dsp:cNvSpPr/>
      </dsp:nvSpPr>
      <dsp:spPr>
        <a:xfrm>
          <a:off x="579290" y="3874323"/>
          <a:ext cx="6603802" cy="695650"/>
        </a:xfrm>
        <a:prstGeom prst="roundRect">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l" defTabSz="889000">
            <a:lnSpc>
              <a:spcPct val="90000"/>
            </a:lnSpc>
            <a:spcBef>
              <a:spcPct val="0"/>
            </a:spcBef>
            <a:spcAft>
              <a:spcPct val="35000"/>
            </a:spcAft>
          </a:pPr>
          <a:r>
            <a:rPr lang="it-IT" sz="2000" b="1" kern="1200" dirty="0" smtClean="0">
              <a:latin typeface="Garamond"/>
              <a:cs typeface="Garamond"/>
            </a:rPr>
            <a:t>4) I vincoli di spesa</a:t>
          </a:r>
          <a:endParaRPr lang="it-IT" sz="2000" b="1" kern="1200" dirty="0"/>
        </a:p>
      </dsp:txBody>
      <dsp:txXfrm>
        <a:off x="613249" y="3908282"/>
        <a:ext cx="6535884" cy="627732"/>
      </dsp:txXfrm>
    </dsp:sp>
    <dsp:sp modelId="{E062BA0B-0057-0A45-8FA9-39E1CD60A224}">
      <dsp:nvSpPr>
        <dsp:cNvPr id="0" name=""/>
        <dsp:cNvSpPr/>
      </dsp:nvSpPr>
      <dsp:spPr>
        <a:xfrm>
          <a:off x="0" y="5210093"/>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19F959C-C6C9-374E-833C-B11CC1EF41B6}">
      <dsp:nvSpPr>
        <dsp:cNvPr id="0" name=""/>
        <dsp:cNvSpPr/>
      </dsp:nvSpPr>
      <dsp:spPr>
        <a:xfrm>
          <a:off x="542233" y="4750158"/>
          <a:ext cx="6202603" cy="617291"/>
        </a:xfrm>
        <a:prstGeom prst="roundRect">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l" defTabSz="889000">
            <a:lnSpc>
              <a:spcPct val="90000"/>
            </a:lnSpc>
            <a:spcBef>
              <a:spcPct val="0"/>
            </a:spcBef>
            <a:spcAft>
              <a:spcPct val="35000"/>
            </a:spcAft>
          </a:pPr>
          <a:r>
            <a:rPr lang="it-IT" sz="2000" b="1" kern="1200" dirty="0" smtClean="0">
              <a:latin typeface="Garamond"/>
              <a:cs typeface="Garamond"/>
            </a:rPr>
            <a:t>5) La possibilità di creare convenzioni e sinergie tra P.A.</a:t>
          </a:r>
          <a:endParaRPr lang="it-IT" sz="2000" b="1" kern="1200" dirty="0"/>
        </a:p>
      </dsp:txBody>
      <dsp:txXfrm>
        <a:off x="572367" y="4780292"/>
        <a:ext cx="6142335" cy="557023"/>
      </dsp:txXfrm>
    </dsp:sp>
    <dsp:sp modelId="{042C4CA3-6D81-8044-A1B2-775315031C9E}">
      <dsp:nvSpPr>
        <dsp:cNvPr id="0" name=""/>
        <dsp:cNvSpPr/>
      </dsp:nvSpPr>
      <dsp:spPr>
        <a:xfrm>
          <a:off x="0" y="6297860"/>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1D6C69C-8520-0846-B820-76E4D86E2D45}">
      <dsp:nvSpPr>
        <dsp:cNvPr id="0" name=""/>
        <dsp:cNvSpPr/>
      </dsp:nvSpPr>
      <dsp:spPr>
        <a:xfrm>
          <a:off x="515068" y="5458121"/>
          <a:ext cx="7480442" cy="1008567"/>
        </a:xfrm>
        <a:prstGeom prst="roundRect">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l" defTabSz="889000">
            <a:lnSpc>
              <a:spcPct val="90000"/>
            </a:lnSpc>
            <a:spcBef>
              <a:spcPct val="0"/>
            </a:spcBef>
            <a:spcAft>
              <a:spcPct val="35000"/>
            </a:spcAft>
          </a:pPr>
          <a:r>
            <a:rPr lang="it-IT" sz="2000" b="1" kern="1200" dirty="0" smtClean="0">
              <a:latin typeface="Garamond"/>
              <a:cs typeface="Garamond"/>
            </a:rPr>
            <a:t>6)La necessità di creare una rete con gli organismi che si occupano di benessere, salute oltre che con i riferimenti istituzionali all’interno della PA</a:t>
          </a:r>
          <a:endParaRPr lang="it-IT" sz="2000" b="1" kern="1200" dirty="0"/>
        </a:p>
      </dsp:txBody>
      <dsp:txXfrm>
        <a:off x="564302" y="5507355"/>
        <a:ext cx="7381974" cy="9100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94CC7-314E-1546-8EE4-5F277E541DDC}">
      <dsp:nvSpPr>
        <dsp:cNvPr id="0" name=""/>
        <dsp:cNvSpPr/>
      </dsp:nvSpPr>
      <dsp:spPr>
        <a:xfrm rot="16200000">
          <a:off x="2006819" y="1185589"/>
          <a:ext cx="2510509" cy="1534187"/>
        </a:xfrm>
        <a:prstGeom prst="round2SameRect">
          <a:avLst>
            <a:gd name="adj1" fmla="val 16670"/>
            <a:gd name="adj2" fmla="val 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8590" tIns="247650" rIns="222885" bIns="247650" numCol="1" spcCol="1270" anchor="t" anchorCtr="0">
          <a:noAutofit/>
        </a:bodyPr>
        <a:lstStyle/>
        <a:p>
          <a:pPr lvl="0" algn="l" defTabSz="1733550">
            <a:lnSpc>
              <a:spcPct val="90000"/>
            </a:lnSpc>
            <a:spcBef>
              <a:spcPct val="0"/>
            </a:spcBef>
            <a:spcAft>
              <a:spcPct val="35000"/>
            </a:spcAft>
          </a:pPr>
          <a:r>
            <a:rPr lang="it-IT" sz="3900" kern="1200" dirty="0" smtClean="0">
              <a:solidFill>
                <a:srgbClr val="000090"/>
              </a:solidFill>
              <a:latin typeface="Verdana"/>
              <a:cs typeface="Verdana"/>
            </a:rPr>
            <a:t>CUG</a:t>
          </a:r>
          <a:endParaRPr lang="it-IT" sz="3900" kern="1200" dirty="0">
            <a:solidFill>
              <a:srgbClr val="000090"/>
            </a:solidFill>
            <a:latin typeface="Verdana"/>
            <a:cs typeface="Verdana"/>
          </a:endParaRPr>
        </a:p>
      </dsp:txBody>
      <dsp:txXfrm rot="5400000">
        <a:off x="2569886" y="772334"/>
        <a:ext cx="1459281" cy="2360697"/>
      </dsp:txXfrm>
    </dsp:sp>
    <dsp:sp modelId="{857BFB7E-31C6-0E48-B4F1-EB1385CCCF93}">
      <dsp:nvSpPr>
        <dsp:cNvPr id="0" name=""/>
        <dsp:cNvSpPr/>
      </dsp:nvSpPr>
      <dsp:spPr>
        <a:xfrm rot="5400000">
          <a:off x="3610671" y="1185589"/>
          <a:ext cx="2510509" cy="1534187"/>
        </a:xfrm>
        <a:prstGeom prst="round2SameRect">
          <a:avLst>
            <a:gd name="adj1" fmla="val 16670"/>
            <a:gd name="adj2" fmla="val 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60020" tIns="177800" rIns="106680" bIns="177800" numCol="1" spcCol="1270" anchor="t" anchorCtr="0">
          <a:noAutofit/>
        </a:bodyPr>
        <a:lstStyle/>
        <a:p>
          <a:pPr lvl="0" algn="l" defTabSz="1244600">
            <a:lnSpc>
              <a:spcPct val="90000"/>
            </a:lnSpc>
            <a:spcBef>
              <a:spcPct val="0"/>
            </a:spcBef>
            <a:spcAft>
              <a:spcPct val="35000"/>
            </a:spcAft>
          </a:pPr>
          <a:r>
            <a:rPr lang="it-IT" sz="2800" kern="1200" dirty="0" smtClean="0">
              <a:solidFill>
                <a:srgbClr val="000090"/>
              </a:solidFill>
              <a:latin typeface="Verdana"/>
              <a:cs typeface="Verdana"/>
            </a:rPr>
            <a:t>Consigliere/a di fiducia</a:t>
          </a:r>
          <a:endParaRPr lang="it-IT" sz="2800" kern="1200" dirty="0">
            <a:solidFill>
              <a:srgbClr val="000090"/>
            </a:solidFill>
            <a:latin typeface="Verdana"/>
            <a:cs typeface="Verdana"/>
          </a:endParaRPr>
        </a:p>
      </dsp:txBody>
      <dsp:txXfrm rot="-5400000">
        <a:off x="4098832" y="772334"/>
        <a:ext cx="1459281" cy="2360697"/>
      </dsp:txXfrm>
    </dsp:sp>
    <dsp:sp modelId="{0CE4E175-F5D5-184D-94F2-ADEA5C868B1A}">
      <dsp:nvSpPr>
        <dsp:cNvPr id="0" name=""/>
        <dsp:cNvSpPr/>
      </dsp:nvSpPr>
      <dsp:spPr>
        <a:xfrm>
          <a:off x="3261917" y="0"/>
          <a:ext cx="1603851" cy="1603774"/>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0920853-B8B7-9144-9379-6DFECAADA6EF}">
      <dsp:nvSpPr>
        <dsp:cNvPr id="0" name=""/>
        <dsp:cNvSpPr/>
      </dsp:nvSpPr>
      <dsp:spPr>
        <a:xfrm rot="10800000">
          <a:off x="3261917" y="2301202"/>
          <a:ext cx="1603851" cy="1603774"/>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3EC16-F9FF-4544-99C8-67DC511827B2}">
      <dsp:nvSpPr>
        <dsp:cNvPr id="0" name=""/>
        <dsp:cNvSpPr/>
      </dsp:nvSpPr>
      <dsp:spPr>
        <a:xfrm>
          <a:off x="2304535" y="0"/>
          <a:ext cx="6652224" cy="4055789"/>
        </a:xfrm>
        <a:prstGeom prst="roundRect">
          <a:avLst/>
        </a:prstGeom>
        <a:solidFill>
          <a:schemeClr val="bg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rtl="0">
            <a:lnSpc>
              <a:spcPct val="90000"/>
            </a:lnSpc>
            <a:spcBef>
              <a:spcPct val="0"/>
            </a:spcBef>
            <a:spcAft>
              <a:spcPct val="35000"/>
            </a:spcAft>
          </a:pPr>
          <a:r>
            <a:rPr lang="it-IT" sz="3400" b="0" i="0" kern="1200" dirty="0" smtClean="0">
              <a:solidFill>
                <a:srgbClr val="000090"/>
              </a:solidFill>
            </a:rPr>
            <a:t>La relazione, che dovrebbe essere uno spaccato sulla situazione del personale, potrebbe essere un utile strumento sia per le azioni di benessere organizzativo da promuovere sia per la valutazione dello stress lavoro correlato</a:t>
          </a:r>
          <a:endParaRPr lang="it-IT" sz="3400" kern="1200" dirty="0">
            <a:solidFill>
              <a:srgbClr val="000090"/>
            </a:solidFill>
          </a:endParaRPr>
        </a:p>
      </dsp:txBody>
      <dsp:txXfrm>
        <a:off x="2502522" y="197987"/>
        <a:ext cx="6256250" cy="3659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95990-AA74-8E42-9D00-30D704DB922C}">
      <dsp:nvSpPr>
        <dsp:cNvPr id="0" name=""/>
        <dsp:cNvSpPr/>
      </dsp:nvSpPr>
      <dsp:spPr>
        <a:xfrm>
          <a:off x="0" y="343051"/>
          <a:ext cx="11260137"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7444E61-F6BD-0B42-9DE9-461AFC76AC35}">
      <dsp:nvSpPr>
        <dsp:cNvPr id="0" name=""/>
        <dsp:cNvSpPr/>
      </dsp:nvSpPr>
      <dsp:spPr>
        <a:xfrm>
          <a:off x="563006" y="3570"/>
          <a:ext cx="7882095" cy="678960"/>
        </a:xfrm>
        <a:prstGeom prst="roundRect">
          <a:avLst/>
        </a:prstGeom>
        <a:solidFill>
          <a:schemeClr val="accent5">
            <a:lumMod val="75000"/>
          </a:schemeClr>
        </a:solidFill>
        <a:ln>
          <a:solidFill>
            <a:srgbClr val="FFFFFF"/>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1022350">
            <a:lnSpc>
              <a:spcPct val="90000"/>
            </a:lnSpc>
            <a:spcBef>
              <a:spcPct val="0"/>
            </a:spcBef>
            <a:spcAft>
              <a:spcPct val="35000"/>
            </a:spcAft>
          </a:pPr>
          <a:r>
            <a:rPr lang="it-IT" sz="2300" kern="1200" dirty="0" smtClean="0"/>
            <a:t>Razionalizzazione</a:t>
          </a:r>
          <a:endParaRPr lang="it-IT" sz="2300" kern="1200" dirty="0"/>
        </a:p>
      </dsp:txBody>
      <dsp:txXfrm>
        <a:off x="596150" y="36714"/>
        <a:ext cx="7815807" cy="612672"/>
      </dsp:txXfrm>
    </dsp:sp>
    <dsp:sp modelId="{3F133E97-FEFD-9C44-8C56-66BE30D659D6}">
      <dsp:nvSpPr>
        <dsp:cNvPr id="0" name=""/>
        <dsp:cNvSpPr/>
      </dsp:nvSpPr>
      <dsp:spPr>
        <a:xfrm>
          <a:off x="0" y="1386331"/>
          <a:ext cx="11260137"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5530BE8-BE56-5848-8699-21BAE1BF89CC}">
      <dsp:nvSpPr>
        <dsp:cNvPr id="0" name=""/>
        <dsp:cNvSpPr/>
      </dsp:nvSpPr>
      <dsp:spPr>
        <a:xfrm>
          <a:off x="563006" y="1046850"/>
          <a:ext cx="7882095" cy="678960"/>
        </a:xfrm>
        <a:prstGeom prst="roundRect">
          <a:avLst/>
        </a:prstGeom>
        <a:solidFill>
          <a:schemeClr val="accent5">
            <a:lumMod val="75000"/>
          </a:schemeClr>
        </a:solidFill>
        <a:ln>
          <a:solidFill>
            <a:srgbClr val="FFFFFF"/>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1022350">
            <a:lnSpc>
              <a:spcPct val="90000"/>
            </a:lnSpc>
            <a:spcBef>
              <a:spcPct val="0"/>
            </a:spcBef>
            <a:spcAft>
              <a:spcPct val="35000"/>
            </a:spcAft>
          </a:pPr>
          <a:r>
            <a:rPr lang="it-IT" sz="2300" kern="1200" dirty="0" smtClean="0"/>
            <a:t>Ampliamento dei campi di intervento </a:t>
          </a:r>
          <a:endParaRPr lang="it-IT" sz="2300" kern="1200" dirty="0"/>
        </a:p>
      </dsp:txBody>
      <dsp:txXfrm>
        <a:off x="596150" y="1079994"/>
        <a:ext cx="7815807" cy="612672"/>
      </dsp:txXfrm>
    </dsp:sp>
    <dsp:sp modelId="{386C5C0E-1D86-7B4C-B9DB-E85C85FD5F1B}">
      <dsp:nvSpPr>
        <dsp:cNvPr id="0" name=""/>
        <dsp:cNvSpPr/>
      </dsp:nvSpPr>
      <dsp:spPr>
        <a:xfrm>
          <a:off x="0" y="2429611"/>
          <a:ext cx="11260137"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C1B80B8-F96F-FC43-B44B-5192E5DD6C95}">
      <dsp:nvSpPr>
        <dsp:cNvPr id="0" name=""/>
        <dsp:cNvSpPr/>
      </dsp:nvSpPr>
      <dsp:spPr>
        <a:xfrm>
          <a:off x="563006" y="2090131"/>
          <a:ext cx="7882095" cy="678960"/>
        </a:xfrm>
        <a:prstGeom prst="roundRect">
          <a:avLst/>
        </a:prstGeom>
        <a:solidFill>
          <a:schemeClr val="accent5">
            <a:lumMod val="75000"/>
          </a:schemeClr>
        </a:solidFill>
        <a:ln>
          <a:solidFill>
            <a:srgbClr val="FFFFFF"/>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1022350">
            <a:lnSpc>
              <a:spcPct val="90000"/>
            </a:lnSpc>
            <a:spcBef>
              <a:spcPct val="0"/>
            </a:spcBef>
            <a:spcAft>
              <a:spcPct val="35000"/>
            </a:spcAft>
          </a:pPr>
          <a:r>
            <a:rPr lang="it-IT" sz="2300" kern="1200" dirty="0" smtClean="0"/>
            <a:t>Orientamento al miglioramento della efficienza della PA</a:t>
          </a:r>
          <a:endParaRPr lang="it-IT" sz="2300" kern="1200" dirty="0"/>
        </a:p>
      </dsp:txBody>
      <dsp:txXfrm>
        <a:off x="596150" y="2123275"/>
        <a:ext cx="7815807" cy="612672"/>
      </dsp:txXfrm>
    </dsp:sp>
    <dsp:sp modelId="{2A47E89A-3A18-0E45-A8D3-EC2BE3FDB28D}">
      <dsp:nvSpPr>
        <dsp:cNvPr id="0" name=""/>
        <dsp:cNvSpPr/>
      </dsp:nvSpPr>
      <dsp:spPr>
        <a:xfrm>
          <a:off x="0" y="3472891"/>
          <a:ext cx="11260137"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DA24D9B-6DD6-8B48-8BBE-8E0B26C057B1}">
      <dsp:nvSpPr>
        <dsp:cNvPr id="0" name=""/>
        <dsp:cNvSpPr/>
      </dsp:nvSpPr>
      <dsp:spPr>
        <a:xfrm>
          <a:off x="563006" y="3133411"/>
          <a:ext cx="7882095" cy="678960"/>
        </a:xfrm>
        <a:prstGeom prst="roundRect">
          <a:avLst/>
        </a:prstGeom>
        <a:solidFill>
          <a:schemeClr val="accent5">
            <a:lumMod val="75000"/>
          </a:schemeClr>
        </a:solidFill>
        <a:ln>
          <a:solidFill>
            <a:srgbClr val="FFFFFF"/>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1022350">
            <a:lnSpc>
              <a:spcPct val="90000"/>
            </a:lnSpc>
            <a:spcBef>
              <a:spcPct val="0"/>
            </a:spcBef>
            <a:spcAft>
              <a:spcPct val="35000"/>
            </a:spcAft>
          </a:pPr>
          <a:r>
            <a:rPr lang="it-IT" sz="2300" kern="1200" dirty="0" smtClean="0"/>
            <a:t>Benessere organizzativo e parità nella prevenzione  </a:t>
          </a:r>
          <a:endParaRPr lang="it-IT" sz="2300" kern="1200" dirty="0"/>
        </a:p>
      </dsp:txBody>
      <dsp:txXfrm>
        <a:off x="596150" y="3166555"/>
        <a:ext cx="7815807"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82644-9AB4-1540-B945-FCE35BF37ADC}">
      <dsp:nvSpPr>
        <dsp:cNvPr id="0" name=""/>
        <dsp:cNvSpPr/>
      </dsp:nvSpPr>
      <dsp:spPr>
        <a:xfrm>
          <a:off x="861359" y="0"/>
          <a:ext cx="9762072" cy="48654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9B5FEED-DD57-D74A-A08D-CA157BF0A57F}">
      <dsp:nvSpPr>
        <dsp:cNvPr id="0" name=""/>
        <dsp:cNvSpPr/>
      </dsp:nvSpPr>
      <dsp:spPr>
        <a:xfrm>
          <a:off x="3925" y="1459631"/>
          <a:ext cx="2550431" cy="1946175"/>
        </a:xfrm>
        <a:prstGeom prst="roundRect">
          <a:avLst/>
        </a:prstGeom>
        <a:solidFill>
          <a:schemeClr val="accent5">
            <a:lumMod val="75000"/>
          </a:schemeClr>
        </a:solidFill>
        <a:ln>
          <a:noFill/>
        </a:ln>
        <a:effectLst>
          <a:innerShdw blurRad="63500" dist="50800" dir="54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latin typeface="Verdana"/>
              <a:cs typeface="Verdana"/>
            </a:rPr>
            <a:t>Raccolta da parte del Gruppo di monitoraggio dei quesiti e delle segnalazioni da parte dei CUG e delle Amministrazioni </a:t>
          </a:r>
          <a:endParaRPr lang="it-IT" sz="1600" b="1" kern="1200" dirty="0">
            <a:latin typeface="Verdana"/>
            <a:cs typeface="Verdana"/>
          </a:endParaRPr>
        </a:p>
      </dsp:txBody>
      <dsp:txXfrm>
        <a:off x="98929" y="1554635"/>
        <a:ext cx="2360423" cy="1756167"/>
      </dsp:txXfrm>
    </dsp:sp>
    <dsp:sp modelId="{4E8903A5-E110-9643-AA80-9E0FB85FC60F}">
      <dsp:nvSpPr>
        <dsp:cNvPr id="0" name=""/>
        <dsp:cNvSpPr/>
      </dsp:nvSpPr>
      <dsp:spPr>
        <a:xfrm>
          <a:off x="2979428" y="1459631"/>
          <a:ext cx="2550431" cy="1946175"/>
        </a:xfrm>
        <a:prstGeom prst="roundRect">
          <a:avLst/>
        </a:prstGeom>
        <a:solidFill>
          <a:schemeClr val="accent5">
            <a:lumMod val="75000"/>
          </a:schemeClr>
        </a:solidFill>
        <a:ln>
          <a:noFill/>
        </a:ln>
        <a:effectLst>
          <a:innerShdw blurRad="63500" dist="50800" dir="54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latin typeface="Verdana"/>
              <a:cs typeface="Verdana"/>
            </a:rPr>
            <a:t>Raccolta di suggerimenti da  parte della rete delle Consigliere di parità</a:t>
          </a:r>
          <a:endParaRPr lang="it-IT" sz="1600" b="1" kern="1200" dirty="0">
            <a:latin typeface="Verdana"/>
            <a:cs typeface="Verdana"/>
          </a:endParaRPr>
        </a:p>
      </dsp:txBody>
      <dsp:txXfrm>
        <a:off x="3074432" y="1554635"/>
        <a:ext cx="2360423" cy="1756167"/>
      </dsp:txXfrm>
    </dsp:sp>
    <dsp:sp modelId="{7C8FF58A-78CE-A14C-BF31-B8D0133A3E06}">
      <dsp:nvSpPr>
        <dsp:cNvPr id="0" name=""/>
        <dsp:cNvSpPr/>
      </dsp:nvSpPr>
      <dsp:spPr>
        <a:xfrm>
          <a:off x="5954931" y="1459631"/>
          <a:ext cx="2550431" cy="1946175"/>
        </a:xfrm>
        <a:prstGeom prst="roundRect">
          <a:avLst/>
        </a:prstGeom>
        <a:solidFill>
          <a:schemeClr val="accent5">
            <a:lumMod val="75000"/>
          </a:schemeClr>
        </a:solidFill>
        <a:ln>
          <a:noFill/>
        </a:ln>
        <a:effectLst>
          <a:innerShdw blurRad="63500" dist="50800" dir="54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latin typeface="Verdana"/>
              <a:cs typeface="Verdana"/>
            </a:rPr>
            <a:t>Riesame delle Linee Guida e proposte di cambiamento e innovazione da parte del Forum dei CUG</a:t>
          </a:r>
          <a:endParaRPr lang="it-IT" sz="1600" b="1" kern="1200" dirty="0">
            <a:latin typeface="Verdana"/>
            <a:cs typeface="Verdana"/>
          </a:endParaRPr>
        </a:p>
      </dsp:txBody>
      <dsp:txXfrm>
        <a:off x="6049935" y="1554635"/>
        <a:ext cx="2360423" cy="1756167"/>
      </dsp:txXfrm>
    </dsp:sp>
    <dsp:sp modelId="{34EC0BB8-8E16-C746-9D19-C4D4F166E914}">
      <dsp:nvSpPr>
        <dsp:cNvPr id="0" name=""/>
        <dsp:cNvSpPr/>
      </dsp:nvSpPr>
      <dsp:spPr>
        <a:xfrm>
          <a:off x="8930434" y="1459631"/>
          <a:ext cx="2550431" cy="1946175"/>
        </a:xfrm>
        <a:prstGeom prst="roundRect">
          <a:avLst/>
        </a:prstGeom>
        <a:solidFill>
          <a:srgbClr val="FF0000"/>
        </a:solidFill>
        <a:ln>
          <a:noFill/>
        </a:ln>
        <a:effectLst>
          <a:innerShdw blurRad="63500" dist="50800" dir="54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latin typeface="Verdana"/>
              <a:cs typeface="Verdana"/>
            </a:rPr>
            <a:t>Intervento per una proposta di aggiornamento delle Linee Guida a cura del Gruppo di monitoraggio CUG</a:t>
          </a:r>
          <a:endParaRPr lang="it-IT" sz="1600" b="1" kern="1200" dirty="0">
            <a:latin typeface="Verdana"/>
            <a:cs typeface="Verdana"/>
          </a:endParaRPr>
        </a:p>
      </dsp:txBody>
      <dsp:txXfrm>
        <a:off x="9025438" y="1554635"/>
        <a:ext cx="2360423" cy="1756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AD4D1-B20A-F64D-8D95-85B126620CEC}">
      <dsp:nvSpPr>
        <dsp:cNvPr id="0" name=""/>
        <dsp:cNvSpPr/>
      </dsp:nvSpPr>
      <dsp:spPr>
        <a:xfrm>
          <a:off x="1981615" y="96787"/>
          <a:ext cx="9012050" cy="3945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it-IT" sz="4000" b="1" kern="1200" dirty="0" smtClean="0">
              <a:latin typeface="Garamond"/>
              <a:cs typeface="Garamond"/>
            </a:rPr>
            <a:t>Tre domande</a:t>
          </a:r>
          <a:endParaRPr lang="it-IT" sz="4000" b="1" kern="1200" dirty="0">
            <a:latin typeface="Garamond"/>
            <a:cs typeface="Garamond"/>
          </a:endParaRPr>
        </a:p>
      </dsp:txBody>
      <dsp:txXfrm>
        <a:off x="1993171" y="108343"/>
        <a:ext cx="8988938" cy="371441"/>
      </dsp:txXfrm>
    </dsp:sp>
    <dsp:sp modelId="{2604B48F-AE0B-3743-962F-FEE73CFA6E2D}">
      <dsp:nvSpPr>
        <dsp:cNvPr id="0" name=""/>
        <dsp:cNvSpPr/>
      </dsp:nvSpPr>
      <dsp:spPr>
        <a:xfrm>
          <a:off x="0" y="673864"/>
          <a:ext cx="1014015" cy="101401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D8A7FE-3598-0242-B798-5A129C22657D}">
      <dsp:nvSpPr>
        <dsp:cNvPr id="0" name=""/>
        <dsp:cNvSpPr/>
      </dsp:nvSpPr>
      <dsp:spPr>
        <a:xfrm>
          <a:off x="1074856" y="673864"/>
          <a:ext cx="10185280" cy="101401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b="1" kern="1200" smtClean="0">
              <a:latin typeface="Garamond"/>
              <a:cs typeface="Garamond"/>
            </a:rPr>
            <a:t>Cosa significa costituire un Comitato Unico di Garanzia in una P.A.? Adempimento o investimento ?</a:t>
          </a:r>
          <a:endParaRPr lang="it-IT" sz="2400" b="1" kern="1200" dirty="0">
            <a:latin typeface="Garamond"/>
            <a:cs typeface="Garamond"/>
          </a:endParaRPr>
        </a:p>
      </dsp:txBody>
      <dsp:txXfrm>
        <a:off x="1124365" y="723373"/>
        <a:ext cx="10086262" cy="914997"/>
      </dsp:txXfrm>
    </dsp:sp>
    <dsp:sp modelId="{BC21FE83-8AA7-D44F-913A-5F748E207739}">
      <dsp:nvSpPr>
        <dsp:cNvPr id="0" name=""/>
        <dsp:cNvSpPr/>
      </dsp:nvSpPr>
      <dsp:spPr>
        <a:xfrm>
          <a:off x="0" y="1809561"/>
          <a:ext cx="1014015" cy="1014015"/>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A016E0-C662-2D4B-B1D2-D9996B6888DB}">
      <dsp:nvSpPr>
        <dsp:cNvPr id="0" name=""/>
        <dsp:cNvSpPr/>
      </dsp:nvSpPr>
      <dsp:spPr>
        <a:xfrm>
          <a:off x="1074856" y="1809561"/>
          <a:ext cx="10185280" cy="101401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b="1" kern="1200" smtClean="0">
              <a:latin typeface="Garamond"/>
              <a:cs typeface="Garamond"/>
            </a:rPr>
            <a:t>Cosa significa il Comitato Unico di Garanzia per l’INAIL?  </a:t>
          </a:r>
          <a:endParaRPr lang="it-IT" sz="2400" b="1" kern="1200" dirty="0">
            <a:latin typeface="Garamond"/>
            <a:cs typeface="Garamond"/>
          </a:endParaRPr>
        </a:p>
      </dsp:txBody>
      <dsp:txXfrm>
        <a:off x="1124365" y="1859070"/>
        <a:ext cx="10086262" cy="914997"/>
      </dsp:txXfrm>
    </dsp:sp>
    <dsp:sp modelId="{CA9683C4-F016-544D-942B-74E19FAABD4E}">
      <dsp:nvSpPr>
        <dsp:cNvPr id="0" name=""/>
        <dsp:cNvSpPr/>
      </dsp:nvSpPr>
      <dsp:spPr>
        <a:xfrm>
          <a:off x="0" y="2945258"/>
          <a:ext cx="1014015" cy="1014015"/>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1BC0FBA-C64F-C045-BD2B-33DC250C0E4F}">
      <dsp:nvSpPr>
        <dsp:cNvPr id="0" name=""/>
        <dsp:cNvSpPr/>
      </dsp:nvSpPr>
      <dsp:spPr>
        <a:xfrm>
          <a:off x="1074856" y="2945258"/>
          <a:ext cx="10185280" cy="101401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b="1" kern="1200" dirty="0" smtClean="0">
              <a:latin typeface="Garamond"/>
              <a:cs typeface="Garamond"/>
            </a:rPr>
            <a:t>Che ruolo assume il Comitato Unico di Garanzia in tempi di forte revisione e contenimento della spesa pubblica?</a:t>
          </a:r>
          <a:endParaRPr lang="it-IT" sz="2400" b="1" kern="1200" dirty="0">
            <a:latin typeface="Garamond"/>
            <a:cs typeface="Garamond"/>
          </a:endParaRPr>
        </a:p>
      </dsp:txBody>
      <dsp:txXfrm>
        <a:off x="1124365" y="2994767"/>
        <a:ext cx="10086262" cy="9149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65FBE-5B22-8641-A35A-B0682946E4A8}">
      <dsp:nvSpPr>
        <dsp:cNvPr id="0" name=""/>
        <dsp:cNvSpPr/>
      </dsp:nvSpPr>
      <dsp:spPr>
        <a:xfrm>
          <a:off x="1322" y="1300553"/>
          <a:ext cx="1753345" cy="1753345"/>
        </a:xfrm>
        <a:prstGeom prst="ellipse">
          <a:avLst/>
        </a:prstGeom>
        <a:solidFill>
          <a:schemeClr val="accent5">
            <a:lumMod val="75000"/>
          </a:schemeClr>
        </a:solidFill>
        <a:ln>
          <a:noFill/>
        </a:ln>
        <a:effectLst>
          <a:outerShdw blurRad="76200" dist="12700" dir="8100000" sy="-23000" kx="800400" algn="br" rotWithShape="0">
            <a:prstClr val="black">
              <a:alpha val="2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latin typeface="Verdana"/>
              <a:cs typeface="Verdana"/>
            </a:rPr>
            <a:t>Dimensione normativa </a:t>
          </a:r>
          <a:endParaRPr lang="it-IT" sz="1600" kern="1200" dirty="0">
            <a:latin typeface="Verdana"/>
            <a:cs typeface="Verdana"/>
          </a:endParaRPr>
        </a:p>
      </dsp:txBody>
      <dsp:txXfrm>
        <a:off x="258093" y="1557324"/>
        <a:ext cx="1239803" cy="1239803"/>
      </dsp:txXfrm>
    </dsp:sp>
    <dsp:sp modelId="{D8D00321-2037-CC4E-8CD5-3FADEA979AEA}">
      <dsp:nvSpPr>
        <dsp:cNvPr id="0" name=""/>
        <dsp:cNvSpPr/>
      </dsp:nvSpPr>
      <dsp:spPr>
        <a:xfrm>
          <a:off x="1897039" y="1668756"/>
          <a:ext cx="1016940" cy="1016940"/>
        </a:xfrm>
        <a:prstGeom prst="mathPlus">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a:off x="2031834" y="2057634"/>
        <a:ext cx="747350" cy="239184"/>
      </dsp:txXfrm>
    </dsp:sp>
    <dsp:sp modelId="{61696536-DA97-D348-BF4F-44D85F8ED800}">
      <dsp:nvSpPr>
        <dsp:cNvPr id="0" name=""/>
        <dsp:cNvSpPr/>
      </dsp:nvSpPr>
      <dsp:spPr>
        <a:xfrm>
          <a:off x="3056351" y="1300553"/>
          <a:ext cx="1753345" cy="1753345"/>
        </a:xfrm>
        <a:prstGeom prst="ellipse">
          <a:avLst/>
        </a:prstGeom>
        <a:solidFill>
          <a:schemeClr val="accent5">
            <a:lumMod val="75000"/>
          </a:schemeClr>
        </a:solidFill>
        <a:ln>
          <a:noFill/>
        </a:ln>
        <a:effectLst>
          <a:outerShdw blurRad="76200" dist="12700" dir="8100000" sy="-23000" kx="800400" algn="br" rotWithShape="0">
            <a:prstClr val="black">
              <a:alpha val="2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latin typeface="Verdana"/>
              <a:cs typeface="Verdana"/>
            </a:rPr>
            <a:t>Aspettative</a:t>
          </a:r>
          <a:endParaRPr lang="it-IT" sz="1600" kern="1200" dirty="0">
            <a:latin typeface="Verdana"/>
            <a:cs typeface="Verdana"/>
          </a:endParaRPr>
        </a:p>
      </dsp:txBody>
      <dsp:txXfrm>
        <a:off x="3313122" y="1557324"/>
        <a:ext cx="1239803" cy="1239803"/>
      </dsp:txXfrm>
    </dsp:sp>
    <dsp:sp modelId="{7DAEAF57-471E-2640-8A8A-15381E679CE7}">
      <dsp:nvSpPr>
        <dsp:cNvPr id="0" name=""/>
        <dsp:cNvSpPr/>
      </dsp:nvSpPr>
      <dsp:spPr>
        <a:xfrm>
          <a:off x="4952068" y="1668756"/>
          <a:ext cx="1016940" cy="1016940"/>
        </a:xfrm>
        <a:prstGeom prst="mathEqual">
          <a:avLst/>
        </a:prstGeom>
        <a:solidFill>
          <a:srgbClr val="8FAADC"/>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endParaRPr lang="it-IT" sz="4200" kern="1200"/>
        </a:p>
      </dsp:txBody>
      <dsp:txXfrm>
        <a:off x="5086863" y="1878246"/>
        <a:ext cx="747350" cy="597960"/>
      </dsp:txXfrm>
    </dsp:sp>
    <dsp:sp modelId="{237C34F0-DCEC-8A4C-8AC0-A0AE6B090CCE}">
      <dsp:nvSpPr>
        <dsp:cNvPr id="0" name=""/>
        <dsp:cNvSpPr/>
      </dsp:nvSpPr>
      <dsp:spPr>
        <a:xfrm>
          <a:off x="6111380" y="1300553"/>
          <a:ext cx="1753345" cy="1753345"/>
        </a:xfrm>
        <a:prstGeom prst="ellipse">
          <a:avLst/>
        </a:prstGeom>
        <a:solidFill>
          <a:schemeClr val="accent4">
            <a:lumMod val="40000"/>
            <a:lumOff val="60000"/>
          </a:schemeClr>
        </a:solidFill>
        <a:ln>
          <a:noFill/>
        </a:ln>
        <a:effectLst>
          <a:outerShdw blurRad="152400" dist="317500" dir="5400000" sx="90000" sy="-19000" rotWithShape="0">
            <a:prstClr val="black">
              <a:alpha val="15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rgbClr val="000090"/>
              </a:solidFill>
              <a:latin typeface="Verdana"/>
              <a:cs typeface="Verdana"/>
            </a:rPr>
            <a:t>RUOLO</a:t>
          </a:r>
          <a:endParaRPr lang="it-IT" sz="2000" b="1" kern="1200" dirty="0">
            <a:solidFill>
              <a:srgbClr val="000090"/>
            </a:solidFill>
            <a:latin typeface="Verdana"/>
            <a:cs typeface="Verdana"/>
          </a:endParaRPr>
        </a:p>
      </dsp:txBody>
      <dsp:txXfrm>
        <a:off x="6368151" y="1557324"/>
        <a:ext cx="1239803" cy="12398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49460-8055-AE4E-87C8-8FE14787B93D}">
      <dsp:nvSpPr>
        <dsp:cNvPr id="0" name=""/>
        <dsp:cNvSpPr/>
      </dsp:nvSpPr>
      <dsp:spPr>
        <a:xfrm>
          <a:off x="0" y="343051"/>
          <a:ext cx="11260137"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922327F-5494-7D4C-AA9F-62ACDD3282A8}">
      <dsp:nvSpPr>
        <dsp:cNvPr id="0" name=""/>
        <dsp:cNvSpPr/>
      </dsp:nvSpPr>
      <dsp:spPr>
        <a:xfrm>
          <a:off x="563006" y="3570"/>
          <a:ext cx="7882095" cy="6789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800100">
            <a:lnSpc>
              <a:spcPct val="90000"/>
            </a:lnSpc>
            <a:spcBef>
              <a:spcPct val="0"/>
            </a:spcBef>
            <a:spcAft>
              <a:spcPct val="35000"/>
            </a:spcAft>
          </a:pPr>
          <a:r>
            <a:rPr lang="it-IT" sz="1800" kern="1200" dirty="0" smtClean="0">
              <a:latin typeface="Verdana"/>
              <a:cs typeface="Verdana"/>
            </a:rPr>
            <a:t>E’ un organismo della amministrazione con il vantaggio della pariteticità</a:t>
          </a:r>
          <a:endParaRPr lang="it-IT" sz="1800" kern="1200" dirty="0">
            <a:latin typeface="Verdana"/>
            <a:cs typeface="Verdana"/>
          </a:endParaRPr>
        </a:p>
      </dsp:txBody>
      <dsp:txXfrm>
        <a:off x="596150" y="36714"/>
        <a:ext cx="7815807" cy="612672"/>
      </dsp:txXfrm>
    </dsp:sp>
    <dsp:sp modelId="{B7547E90-53CA-464B-9335-0418B61392F8}">
      <dsp:nvSpPr>
        <dsp:cNvPr id="0" name=""/>
        <dsp:cNvSpPr/>
      </dsp:nvSpPr>
      <dsp:spPr>
        <a:xfrm>
          <a:off x="0" y="1386331"/>
          <a:ext cx="11260137"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6099126-9562-DE40-BF9A-71C7A1113938}">
      <dsp:nvSpPr>
        <dsp:cNvPr id="0" name=""/>
        <dsp:cNvSpPr/>
      </dsp:nvSpPr>
      <dsp:spPr>
        <a:xfrm>
          <a:off x="563006" y="1046850"/>
          <a:ext cx="7882095" cy="6789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800100">
            <a:lnSpc>
              <a:spcPct val="90000"/>
            </a:lnSpc>
            <a:spcBef>
              <a:spcPct val="0"/>
            </a:spcBef>
            <a:spcAft>
              <a:spcPct val="35000"/>
            </a:spcAft>
          </a:pPr>
          <a:r>
            <a:rPr lang="it-IT" sz="1800" kern="1200" dirty="0" smtClean="0">
              <a:latin typeface="Verdana"/>
              <a:cs typeface="Verdana"/>
            </a:rPr>
            <a:t>Non è un organismo indipendente (almeno allo stato della normativa) </a:t>
          </a:r>
          <a:endParaRPr lang="it-IT" sz="1800" kern="1200" dirty="0">
            <a:latin typeface="Verdana"/>
            <a:cs typeface="Verdana"/>
          </a:endParaRPr>
        </a:p>
      </dsp:txBody>
      <dsp:txXfrm>
        <a:off x="596150" y="1079994"/>
        <a:ext cx="7815807" cy="612672"/>
      </dsp:txXfrm>
    </dsp:sp>
    <dsp:sp modelId="{FAE06A4F-2A5A-F245-A4F2-B2C481094357}">
      <dsp:nvSpPr>
        <dsp:cNvPr id="0" name=""/>
        <dsp:cNvSpPr/>
      </dsp:nvSpPr>
      <dsp:spPr>
        <a:xfrm>
          <a:off x="0" y="2429611"/>
          <a:ext cx="11260137"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4A56741-7712-DA4E-98E1-62DDD5ACD2E6}">
      <dsp:nvSpPr>
        <dsp:cNvPr id="0" name=""/>
        <dsp:cNvSpPr/>
      </dsp:nvSpPr>
      <dsp:spPr>
        <a:xfrm>
          <a:off x="563006" y="2090131"/>
          <a:ext cx="7882095" cy="6789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800100">
            <a:lnSpc>
              <a:spcPct val="90000"/>
            </a:lnSpc>
            <a:spcBef>
              <a:spcPct val="0"/>
            </a:spcBef>
            <a:spcAft>
              <a:spcPct val="35000"/>
            </a:spcAft>
          </a:pPr>
          <a:r>
            <a:rPr lang="it-IT" sz="1800" kern="1200" dirty="0" smtClean="0">
              <a:latin typeface="Verdana"/>
              <a:cs typeface="Verdana"/>
            </a:rPr>
            <a:t>E’ un organismo in staff con il vertice della amministrazione</a:t>
          </a:r>
          <a:endParaRPr lang="it-IT" sz="1800" kern="1200" dirty="0">
            <a:latin typeface="Verdana"/>
            <a:cs typeface="Verdana"/>
          </a:endParaRPr>
        </a:p>
      </dsp:txBody>
      <dsp:txXfrm>
        <a:off x="596150" y="2123275"/>
        <a:ext cx="7815807" cy="612672"/>
      </dsp:txXfrm>
    </dsp:sp>
    <dsp:sp modelId="{E712F72D-2A60-C840-A13F-17CADF856329}">
      <dsp:nvSpPr>
        <dsp:cNvPr id="0" name=""/>
        <dsp:cNvSpPr/>
      </dsp:nvSpPr>
      <dsp:spPr>
        <a:xfrm>
          <a:off x="0" y="3472891"/>
          <a:ext cx="11260137"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9D57C87-4EEB-3E4D-9E8A-29FE730EA2D1}">
      <dsp:nvSpPr>
        <dsp:cNvPr id="0" name=""/>
        <dsp:cNvSpPr/>
      </dsp:nvSpPr>
      <dsp:spPr>
        <a:xfrm>
          <a:off x="563006" y="3133411"/>
          <a:ext cx="7882095" cy="6789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800100">
            <a:lnSpc>
              <a:spcPct val="90000"/>
            </a:lnSpc>
            <a:spcBef>
              <a:spcPct val="0"/>
            </a:spcBef>
            <a:spcAft>
              <a:spcPct val="35000"/>
            </a:spcAft>
          </a:pPr>
          <a:r>
            <a:rPr lang="it-IT" sz="1800" kern="1200" dirty="0" smtClean="0">
              <a:latin typeface="Verdana"/>
              <a:cs typeface="Verdana"/>
            </a:rPr>
            <a:t>Viene inserito da molte amministrazioni tra gli organismi previsti dagli statuti o dai regolamenti di organizzazione</a:t>
          </a:r>
          <a:endParaRPr lang="it-IT" sz="1800" kern="1200" dirty="0">
            <a:latin typeface="Verdana"/>
            <a:cs typeface="Verdana"/>
          </a:endParaRPr>
        </a:p>
      </dsp:txBody>
      <dsp:txXfrm>
        <a:off x="596150" y="3166555"/>
        <a:ext cx="7815807"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B98360-EFA8-8740-9205-F2DE5D87A57F}" type="datetimeFigureOut">
              <a:rPr lang="it-IT" smtClean="0"/>
              <a:t>02/03/17</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815B1-83EA-5F46-B656-3F7E59852525}" type="slidenum">
              <a:rPr lang="it-IT" smtClean="0"/>
              <a:t>‹n.›</a:t>
            </a:fld>
            <a:endParaRPr lang="it-IT"/>
          </a:p>
        </p:txBody>
      </p:sp>
    </p:spTree>
    <p:extLst>
      <p:ext uri="{BB962C8B-B14F-4D97-AF65-F5344CB8AC3E}">
        <p14:creationId xmlns:p14="http://schemas.microsoft.com/office/powerpoint/2010/main" val="872594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10EB5-FA97-DC43-A6DA-0CA467BEC713}" type="datetimeFigureOut">
              <a:rPr lang="it-IT" smtClean="0"/>
              <a:t>02/03/17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D1E99-8043-5948-A89D-DB9C18D4E1C8}" type="slidenum">
              <a:rPr lang="it-IT" smtClean="0"/>
              <a:t>‹n.›</a:t>
            </a:fld>
            <a:endParaRPr lang="it-IT"/>
          </a:p>
        </p:txBody>
      </p:sp>
    </p:spTree>
    <p:extLst>
      <p:ext uri="{BB962C8B-B14F-4D97-AF65-F5344CB8AC3E}">
        <p14:creationId xmlns:p14="http://schemas.microsoft.com/office/powerpoint/2010/main" val="21625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egnaposto immagine diapositiva 1"/>
          <p:cNvSpPr>
            <a:spLocks noGrp="1" noRot="1" noChangeAspect="1" noTextEdit="1"/>
          </p:cNvSpPr>
          <p:nvPr>
            <p:ph type="sldImg"/>
          </p:nvPr>
        </p:nvSpPr>
        <p:spPr>
          <a:xfrm>
            <a:off x="381000" y="685800"/>
            <a:ext cx="6096000" cy="3429000"/>
          </a:xfrm>
        </p:spPr>
      </p:sp>
      <p:sp>
        <p:nvSpPr>
          <p:cNvPr id="137218"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1">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8" name="Rettangolo 7"/>
          <p:cNvSpPr/>
          <p:nvPr userDrawn="1"/>
        </p:nvSpPr>
        <p:spPr>
          <a:xfrm>
            <a:off x="1290755" y="1903865"/>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userDrawn="1"/>
        </p:nvPicPr>
        <p:blipFill>
          <a:blip r:embed="rId2"/>
          <a:stretch>
            <a:fillRect/>
          </a:stretch>
        </p:blipFill>
        <p:spPr>
          <a:xfrm>
            <a:off x="1501684" y="2095441"/>
            <a:ext cx="1028544" cy="207840"/>
          </a:xfrm>
          <a:prstGeom prst="rect">
            <a:avLst/>
          </a:prstGeom>
        </p:spPr>
      </p:pic>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4"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10"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Tree>
    <p:extLst>
      <p:ext uri="{BB962C8B-B14F-4D97-AF65-F5344CB8AC3E}">
        <p14:creationId xmlns:p14="http://schemas.microsoft.com/office/powerpoint/2010/main" val="98062921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contenuti 2">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5" name="Rettangolo 4"/>
          <p:cNvSpPr/>
          <p:nvPr userDrawn="1"/>
        </p:nvSpPr>
        <p:spPr>
          <a:xfrm>
            <a:off x="0" y="6222193"/>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t>02/03/17</a:t>
            </a:fld>
            <a:endParaRPr lang="it-IT" dirty="0"/>
          </a:p>
        </p:txBody>
      </p:sp>
      <p:sp>
        <p:nvSpPr>
          <p:cNvPr id="13"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4"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5"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8" name="Segnaposto contenuto 2"/>
          <p:cNvSpPr>
            <a:spLocks noGrp="1"/>
          </p:cNvSpPr>
          <p:nvPr>
            <p:ph idx="1"/>
          </p:nvPr>
        </p:nvSpPr>
        <p:spPr>
          <a:xfrm>
            <a:off x="458266"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800" b="0" i="0">
                <a:solidFill>
                  <a:srgbClr val="002E5D"/>
                </a:solidFill>
                <a:latin typeface="Verdana" charset="0"/>
                <a:ea typeface="Verdana" charset="0"/>
                <a:cs typeface="Verdana" charset="0"/>
              </a:defRPr>
            </a:lvl2pPr>
            <a:lvl3pPr marL="914400" indent="0">
              <a:buNone/>
              <a:defRPr sz="1600" b="0" i="0">
                <a:solidFill>
                  <a:srgbClr val="002E5D"/>
                </a:solidFill>
                <a:latin typeface="Verdana" charset="0"/>
                <a:ea typeface="Verdana" charset="0"/>
                <a:cs typeface="Verdana" charset="0"/>
              </a:defRPr>
            </a:lvl3pPr>
            <a:lvl4pPr marL="1371600" indent="0">
              <a:buNone/>
              <a:defRPr sz="1400" b="0" i="0">
                <a:solidFill>
                  <a:srgbClr val="002E5D"/>
                </a:solidFill>
                <a:latin typeface="Verdana" charset="0"/>
                <a:ea typeface="Verdana" charset="0"/>
                <a:cs typeface="Verdana" charset="0"/>
              </a:defRPr>
            </a:lvl4pPr>
            <a:lvl5pPr marL="1828800" indent="0">
              <a:buNone/>
              <a:defRPr sz="1200" b="0" i="0">
                <a:solidFill>
                  <a:srgbClr val="002E5D"/>
                </a:solidFill>
                <a:latin typeface="Verdana" charset="0"/>
                <a:ea typeface="Verdana" charset="0"/>
                <a:cs typeface="Verdana" charset="0"/>
              </a:defRPr>
            </a:lvl5pPr>
          </a:lstStyle>
          <a:p>
            <a:pPr lvl="0"/>
            <a:r>
              <a:rPr lang="it-IT" dirty="0" smtClean="0"/>
              <a:t>Fare clic per modificare gli stili del testo dello schema</a:t>
            </a:r>
          </a:p>
        </p:txBody>
      </p:sp>
      <p:sp>
        <p:nvSpPr>
          <p:cNvPr id="19" name="Segnaposto contenuto 2"/>
          <p:cNvSpPr>
            <a:spLocks noGrp="1"/>
          </p:cNvSpPr>
          <p:nvPr>
            <p:ph idx="15"/>
          </p:nvPr>
        </p:nvSpPr>
        <p:spPr>
          <a:xfrm>
            <a:off x="6186927"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600" b="0" i="0">
                <a:solidFill>
                  <a:schemeClr val="tx1"/>
                </a:solidFill>
                <a:latin typeface="Verdana" charset="0"/>
                <a:ea typeface="Verdana" charset="0"/>
                <a:cs typeface="Verdana" charset="0"/>
              </a:defRPr>
            </a:lvl2pPr>
            <a:lvl3pPr marL="914400" indent="0">
              <a:buNone/>
              <a:defRPr sz="1600" b="0" i="0">
                <a:solidFill>
                  <a:schemeClr val="tx1"/>
                </a:solidFill>
                <a:latin typeface="Verdana" charset="0"/>
                <a:ea typeface="Verdana" charset="0"/>
                <a:cs typeface="Verdana" charset="0"/>
              </a:defRPr>
            </a:lvl3pPr>
            <a:lvl4pPr marL="1371600" indent="0">
              <a:buNone/>
              <a:defRPr sz="1600" b="0" i="0">
                <a:solidFill>
                  <a:schemeClr val="tx1"/>
                </a:solidFill>
                <a:latin typeface="Verdana" charset="0"/>
                <a:ea typeface="Verdana" charset="0"/>
                <a:cs typeface="Verdana" charset="0"/>
              </a:defRPr>
            </a:lvl4pPr>
            <a:lvl5pPr marL="1828800" indent="0">
              <a:buNone/>
              <a:defRPr sz="1600" b="0" i="0">
                <a:solidFill>
                  <a:schemeClr val="tx1"/>
                </a:solidFill>
                <a:latin typeface="Verdana" charset="0"/>
                <a:ea typeface="Verdana" charset="0"/>
                <a:cs typeface="Verdana" charset="0"/>
              </a:defRPr>
            </a:lvl5pPr>
          </a:lstStyle>
          <a:p>
            <a:pPr lvl="0"/>
            <a:r>
              <a:rPr lang="it-IT" dirty="0" smtClean="0"/>
              <a:t>Fare clic per modificare gli stili del testo dello schema</a:t>
            </a:r>
            <a:endParaRPr lang="it-IT" dirty="0"/>
          </a:p>
        </p:txBody>
      </p:sp>
      <p:sp>
        <p:nvSpPr>
          <p:cNvPr id="16" name="Rettangolo 15"/>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178920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paratore 1">
    <p:bg>
      <p:bgPr>
        <a:solidFill>
          <a:srgbClr val="284E83"/>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8" y="3299514"/>
            <a:ext cx="11261295" cy="694416"/>
          </a:xfrm>
        </p:spPr>
        <p:txBody>
          <a:bodyPr lIns="0" tIns="0" rIns="0" bIns="0" anchor="t" anchorCtr="0">
            <a:noAutofit/>
          </a:bodyPr>
          <a:lstStyle>
            <a:lvl1pPr>
              <a:defRPr sz="2000" baseline="0">
                <a:solidFill>
                  <a:schemeClr val="bg1"/>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60425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paratore 2">
    <p:bg>
      <p:bgPr>
        <a:solidFill>
          <a:srgbClr val="D9D9D6"/>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8" y="3299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33892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uota 1">
    <p:spTree>
      <p:nvGrpSpPr>
        <p:cNvPr id="1" name=""/>
        <p:cNvGrpSpPr/>
        <p:nvPr/>
      </p:nvGrpSpPr>
      <p:grpSpPr>
        <a:xfrm>
          <a:off x="0" y="0"/>
          <a:ext cx="0" cy="0"/>
          <a:chOff x="0" y="0"/>
          <a:chExt cx="0" cy="0"/>
        </a:xfrm>
      </p:grpSpPr>
      <p:sp>
        <p:nvSpPr>
          <p:cNvPr id="8" name="Rettangolo 7"/>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pPr/>
              <a:t>02/03/17</a:t>
            </a:fld>
            <a:endParaRPr lang="it-IT" dirty="0"/>
          </a:p>
        </p:txBody>
      </p:sp>
      <p:sp>
        <p:nvSpPr>
          <p:cNvPr id="13"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4"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5" name="Segnaposto testo 4"/>
          <p:cNvSpPr>
            <a:spLocks noGrp="1"/>
          </p:cNvSpPr>
          <p:nvPr>
            <p:ph type="body" sz="quarter" idx="15"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
        <p:nvSpPr>
          <p:cNvPr id="16" name="Rettangolo 15"/>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214630959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uota 2">
    <p:spTree>
      <p:nvGrpSpPr>
        <p:cNvPr id="1" name=""/>
        <p:cNvGrpSpPr/>
        <p:nvPr/>
      </p:nvGrpSpPr>
      <p:grpSpPr>
        <a:xfrm>
          <a:off x="0" y="0"/>
          <a:ext cx="0" cy="0"/>
          <a:chOff x="0" y="0"/>
          <a:chExt cx="0" cy="0"/>
        </a:xfrm>
      </p:grpSpPr>
      <p:sp>
        <p:nvSpPr>
          <p:cNvPr id="16" name="Rettangolo 15"/>
          <p:cNvSpPr/>
          <p:nvPr userDrawn="1"/>
        </p:nvSpPr>
        <p:spPr>
          <a:xfrm>
            <a:off x="0" y="6222193"/>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t>02/03/17</a:t>
            </a:fld>
            <a:endParaRPr lang="it-IT" dirty="0"/>
          </a:p>
        </p:txBody>
      </p:sp>
      <p:sp>
        <p:nvSpPr>
          <p:cNvPr id="21"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22"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23"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0" name="Rettangolo 9"/>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520084418"/>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F2BB6FA-D69A-BE44-8F74-7144C65FF8CE}" type="datetimeFigureOut">
              <a:rPr lang="it-IT" smtClean="0"/>
              <a:t>02/03/17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5EB97A-99BD-B44E-A07C-619C1D717B11}" type="slidenum">
              <a:rPr lang="it-IT" smtClean="0"/>
              <a:t>‹n.›</a:t>
            </a:fld>
            <a:endParaRPr lang="it-IT"/>
          </a:p>
        </p:txBody>
      </p:sp>
    </p:spTree>
    <p:extLst>
      <p:ext uri="{BB962C8B-B14F-4D97-AF65-F5344CB8AC3E}">
        <p14:creationId xmlns:p14="http://schemas.microsoft.com/office/powerpoint/2010/main" val="1613636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6" name="Freeform 2"/>
          <p:cNvSpPr>
            <a:spLocks/>
          </p:cNvSpPr>
          <p:nvPr userDrawn="1"/>
        </p:nvSpPr>
        <p:spPr bwMode="auto">
          <a:xfrm>
            <a:off x="-8467" y="-20638"/>
            <a:ext cx="9273117" cy="1452563"/>
          </a:xfrm>
          <a:custGeom>
            <a:avLst/>
            <a:gdLst>
              <a:gd name="T0" fmla="*/ 2147483647 w 4381"/>
              <a:gd name="T1" fmla="*/ 2147483647 h 915"/>
              <a:gd name="T2" fmla="*/ 2147483647 w 4381"/>
              <a:gd name="T3" fmla="*/ 2147483647 h 915"/>
              <a:gd name="T4" fmla="*/ 2147483647 w 4381"/>
              <a:gd name="T5" fmla="*/ 2147483647 h 915"/>
              <a:gd name="T6" fmla="*/ 0 w 4381"/>
              <a:gd name="T7" fmla="*/ 2147483647 h 915"/>
              <a:gd name="T8" fmla="*/ 2147483647 w 4381"/>
              <a:gd name="T9" fmla="*/ 0 h 915"/>
              <a:gd name="T10" fmla="*/ 2147483647 w 4381"/>
              <a:gd name="T11" fmla="*/ 2147483647 h 915"/>
              <a:gd name="T12" fmla="*/ 2147483647 w 4381"/>
              <a:gd name="T13" fmla="*/ 2147483647 h 915"/>
              <a:gd name="T14" fmla="*/ 2147483647 w 4381"/>
              <a:gd name="T15" fmla="*/ 2147483647 h 915"/>
              <a:gd name="T16" fmla="*/ 2147483647 w 4381"/>
              <a:gd name="T17" fmla="*/ 2147483647 h 915"/>
              <a:gd name="T18" fmla="*/ 2147483647 w 4381"/>
              <a:gd name="T19" fmla="*/ 2147483647 h 915"/>
              <a:gd name="T20" fmla="*/ 2147483647 w 4381"/>
              <a:gd name="T21" fmla="*/ 2147483647 h 9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81" h="915">
                <a:moveTo>
                  <a:pt x="1000" y="757"/>
                </a:moveTo>
                <a:cubicBezTo>
                  <a:pt x="922" y="844"/>
                  <a:pt x="298" y="762"/>
                  <a:pt x="215" y="805"/>
                </a:cubicBezTo>
                <a:cubicBezTo>
                  <a:pt x="46" y="809"/>
                  <a:pt x="37" y="915"/>
                  <a:pt x="2" y="779"/>
                </a:cubicBezTo>
                <a:lnTo>
                  <a:pt x="0" y="9"/>
                </a:lnTo>
                <a:lnTo>
                  <a:pt x="4099" y="0"/>
                </a:lnTo>
                <a:cubicBezTo>
                  <a:pt x="4381" y="70"/>
                  <a:pt x="4255" y="222"/>
                  <a:pt x="4208" y="289"/>
                </a:cubicBezTo>
                <a:cubicBezTo>
                  <a:pt x="4161" y="355"/>
                  <a:pt x="3998" y="387"/>
                  <a:pt x="3819" y="400"/>
                </a:cubicBezTo>
                <a:cubicBezTo>
                  <a:pt x="3636" y="414"/>
                  <a:pt x="3340" y="358"/>
                  <a:pt x="3122" y="364"/>
                </a:cubicBezTo>
                <a:cubicBezTo>
                  <a:pt x="2798" y="390"/>
                  <a:pt x="2173" y="536"/>
                  <a:pt x="1883" y="555"/>
                </a:cubicBezTo>
                <a:cubicBezTo>
                  <a:pt x="1505" y="568"/>
                  <a:pt x="1589" y="496"/>
                  <a:pt x="1062" y="503"/>
                </a:cubicBezTo>
                <a:cubicBezTo>
                  <a:pt x="898" y="560"/>
                  <a:pt x="1018" y="689"/>
                  <a:pt x="1000" y="757"/>
                </a:cubicBezTo>
                <a:close/>
              </a:path>
            </a:pathLst>
          </a:custGeom>
          <a:solidFill>
            <a:srgbClr val="003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eaLnBrk="0" fontAlgn="base" hangingPunct="0">
              <a:spcBef>
                <a:spcPct val="0"/>
              </a:spcBef>
              <a:spcAft>
                <a:spcPct val="0"/>
              </a:spcAft>
            </a:pPr>
            <a:endParaRPr lang="it-IT">
              <a:solidFill>
                <a:srgbClr val="FFFFFF"/>
              </a:solidFill>
              <a:ea typeface="MS PGothic" pitchFamily="34" charset="-128"/>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2" y="49214"/>
            <a:ext cx="1056217"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536" y="6365875"/>
            <a:ext cx="183303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Text Box 8"/>
          <p:cNvSpPr txBox="1">
            <a:spLocks noChangeArrowheads="1"/>
          </p:cNvSpPr>
          <p:nvPr/>
        </p:nvSpPr>
        <p:spPr bwMode="auto">
          <a:xfrm>
            <a:off x="527052" y="6381750"/>
            <a:ext cx="2978149" cy="309958"/>
          </a:xfrm>
          <a:prstGeom prst="rect">
            <a:avLst/>
          </a:prstGeom>
          <a:noFill/>
          <a:ln w="9525">
            <a:noFill/>
            <a:round/>
            <a:headEnd/>
            <a:tailEnd/>
          </a:ln>
          <a:effectLst/>
        </p:spPr>
        <p:txBody>
          <a:bodyPr lIns="90000" tIns="46800" rIns="90000" bIns="46800">
            <a:spAutoFit/>
          </a:bodyPr>
          <a:lstStyle/>
          <a:p>
            <a:pPr algn="ctr" defTabSz="449263" fontAlgn="base">
              <a:spcBef>
                <a:spcPct val="0"/>
              </a:spcBef>
              <a:spcAft>
                <a:spcPct val="0"/>
              </a:spcAft>
              <a:buClr>
                <a:srgbClr val="FF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it-IT" sz="1400" b="1" i="1">
              <a:solidFill>
                <a:srgbClr val="FF0000"/>
              </a:solidFill>
              <a:effectLst>
                <a:outerShdw blurRad="38100" dist="38100" dir="2700000" algn="tl">
                  <a:srgbClr val="C0C0C0"/>
                </a:outerShdw>
              </a:effectLst>
              <a:latin typeface="Times New Roman" pitchFamily="18" charset="0"/>
              <a:ea typeface="MS PGothic" pitchFamily="34" charset="-128"/>
            </a:endParaRPr>
          </a:p>
        </p:txBody>
      </p:sp>
      <p:sp>
        <p:nvSpPr>
          <p:cNvPr id="10" name="Rectangle 10"/>
          <p:cNvSpPr>
            <a:spLocks noChangeArrowheads="1"/>
          </p:cNvSpPr>
          <p:nvPr userDrawn="1"/>
        </p:nvSpPr>
        <p:spPr bwMode="auto">
          <a:xfrm>
            <a:off x="814917" y="-26988"/>
            <a:ext cx="7025216" cy="620713"/>
          </a:xfrm>
          <a:prstGeom prst="rect">
            <a:avLst/>
          </a:prstGeom>
          <a:noFill/>
          <a:ln>
            <a:noFill/>
          </a:ln>
          <a:extLst/>
        </p:spPr>
        <p:txBody>
          <a:bodyPr anchor="ctr"/>
          <a:lstStyle>
            <a:lvl1pPr eaLnBrk="0" hangingPunct="0">
              <a:defRPr>
                <a:solidFill>
                  <a:schemeClr val="bg1"/>
                </a:solidFill>
                <a:latin typeface="Arial" panose="020B0604020202020204" pitchFamily="34" charset="0"/>
              </a:defRPr>
            </a:lvl1pPr>
            <a:lvl2pPr marL="742950" indent="-285750" eaLnBrk="0" hangingPunct="0">
              <a:defRPr>
                <a:solidFill>
                  <a:schemeClr val="bg1"/>
                </a:solidFill>
                <a:latin typeface="Arial" panose="020B0604020202020204" pitchFamily="34" charset="0"/>
              </a:defRPr>
            </a:lvl2pPr>
            <a:lvl3pPr marL="1143000" indent="-228600" eaLnBrk="0" hangingPunct="0">
              <a:defRPr>
                <a:solidFill>
                  <a:schemeClr val="bg1"/>
                </a:solidFill>
                <a:latin typeface="Arial" panose="020B0604020202020204" pitchFamily="34" charset="0"/>
              </a:defRPr>
            </a:lvl3pPr>
            <a:lvl4pPr marL="1600200" indent="-228600" eaLnBrk="0" hangingPunct="0">
              <a:defRPr>
                <a:solidFill>
                  <a:schemeClr val="bg1"/>
                </a:solidFill>
                <a:latin typeface="Arial" panose="020B0604020202020204" pitchFamily="34" charset="0"/>
              </a:defRPr>
            </a:lvl4pPr>
            <a:lvl5pPr marL="2057400" indent="-228600" eaLnBrk="0" hangingPunct="0">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defRPr>
            </a:lvl9pPr>
          </a:lstStyle>
          <a:p>
            <a:pPr algn="ctr" defTabSz="449263" eaLnBrk="1" fontAlgn="base" hangingPunct="1">
              <a:lnSpc>
                <a:spcPct val="93000"/>
              </a:lnSpc>
              <a:spcBef>
                <a:spcPct val="0"/>
              </a:spcBef>
              <a:spcAft>
                <a:spcPct val="0"/>
              </a:spcAft>
              <a:buClr>
                <a:srgbClr val="FFFFFF"/>
              </a:buClr>
              <a:buSzPct val="100000"/>
              <a:buFont typeface="Arial" panose="020B0604020202020204" pitchFamily="34" charset="0"/>
              <a:buNone/>
              <a:defRPr/>
            </a:pPr>
            <a:r>
              <a:rPr lang="it-IT" altLang="it-IT" b="1" dirty="0" smtClean="0">
                <a:solidFill>
                  <a:srgbClr val="FFFFFF"/>
                </a:solidFill>
                <a:ea typeface="MS PGothic" pitchFamily="34" charset="-128"/>
              </a:rPr>
              <a:t>D. Lgs. 81/2008 e </a:t>
            </a:r>
            <a:r>
              <a:rPr lang="it-IT" altLang="it-IT" b="1" dirty="0" err="1" smtClean="0">
                <a:solidFill>
                  <a:srgbClr val="FFFFFF"/>
                </a:solidFill>
                <a:ea typeface="MS PGothic" pitchFamily="34" charset="-128"/>
              </a:rPr>
              <a:t>s.m.i.</a:t>
            </a:r>
            <a:r>
              <a:rPr lang="it-IT" altLang="it-IT" b="1" dirty="0" smtClean="0">
                <a:solidFill>
                  <a:srgbClr val="FFFFFF"/>
                </a:solidFill>
                <a:ea typeface="MS PGothic" pitchFamily="34" charset="-128"/>
              </a:rPr>
              <a:t>  </a:t>
            </a:r>
          </a:p>
          <a:p>
            <a:pPr algn="ctr" defTabSz="449263" eaLnBrk="1" fontAlgn="base" hangingPunct="1">
              <a:lnSpc>
                <a:spcPct val="93000"/>
              </a:lnSpc>
              <a:spcBef>
                <a:spcPct val="0"/>
              </a:spcBef>
              <a:spcAft>
                <a:spcPct val="0"/>
              </a:spcAft>
              <a:buClr>
                <a:srgbClr val="FFFFFF"/>
              </a:buClr>
              <a:buSzPct val="100000"/>
              <a:buFont typeface="Arial" panose="020B0604020202020204" pitchFamily="34" charset="0"/>
              <a:buNone/>
              <a:defRPr/>
            </a:pPr>
            <a:r>
              <a:rPr lang="it-IT" altLang="it-IT" b="1" dirty="0" smtClean="0">
                <a:solidFill>
                  <a:srgbClr val="FFFFFF"/>
                </a:solidFill>
                <a:ea typeface="MS PGothic" pitchFamily="34" charset="-128"/>
              </a:rPr>
              <a:t>Aggiornamento RSPP ed RLS</a:t>
            </a:r>
          </a:p>
        </p:txBody>
      </p:sp>
      <p:sp>
        <p:nvSpPr>
          <p:cNvPr id="96259" name="Rectangle 3"/>
          <p:cNvSpPr>
            <a:spLocks noGrp="1" noChangeArrowheads="1"/>
          </p:cNvSpPr>
          <p:nvPr>
            <p:ph type="ctrTitle"/>
          </p:nvPr>
        </p:nvSpPr>
        <p:spPr bwMode="auto">
          <a:xfrm>
            <a:off x="719403" y="1916835"/>
            <a:ext cx="10363200" cy="1470025"/>
          </a:xfrm>
          <a:prstGeom prst="rect">
            <a:avLst/>
          </a:prstGeom>
          <a:noFill/>
          <a:ln>
            <a:round/>
            <a:headEnd/>
            <a:tailEnd/>
          </a:ln>
        </p:spPr>
        <p:txBody>
          <a:bodyPr vert="horz" wrap="square" lIns="90000" tIns="46800" rIns="90000" bIns="46800" numCol="1" anchor="t" anchorCtr="0" compatLnSpc="1">
            <a:prstTxWarp prst="textNoShape">
              <a:avLst/>
            </a:prstTxWarp>
          </a:bodyPr>
          <a:lstStyle>
            <a:lvl1pPr>
              <a:defRPr/>
            </a:lvl1pPr>
          </a:lstStyle>
          <a:p>
            <a:r>
              <a:rPr lang="it-IT" smtClean="0"/>
              <a:t>Fare clic per modificare stile</a:t>
            </a:r>
            <a:endParaRPr lang="it-IT" dirty="0"/>
          </a:p>
        </p:txBody>
      </p:sp>
      <p:sp>
        <p:nvSpPr>
          <p:cNvPr id="96260" name="Rectangle 4"/>
          <p:cNvSpPr>
            <a:spLocks noGrp="1" noChangeArrowheads="1"/>
          </p:cNvSpPr>
          <p:nvPr>
            <p:ph type="ctrTitle"/>
          </p:nvPr>
        </p:nvSpPr>
        <p:spPr bwMode="auto">
          <a:xfrm>
            <a:off x="914400" y="2130428"/>
            <a:ext cx="10363200" cy="1470025"/>
          </a:xfrm>
          <a:prstGeom prst="rect">
            <a:avLst/>
          </a:prstGeom>
          <a:noFill/>
          <a:ln>
            <a:round/>
            <a:headEnd/>
            <a:tailEnd/>
          </a:ln>
        </p:spPr>
        <p:txBody>
          <a:bodyPr vert="horz" wrap="square" lIns="90000" tIns="46800" rIns="90000" bIns="46800" numCol="1" anchor="t" anchorCtr="0" compatLnSpc="1">
            <a:prstTxWarp prst="textNoShape">
              <a:avLst/>
            </a:prstTxWarp>
          </a:bodyPr>
          <a:lstStyle>
            <a:lvl1pPr>
              <a:defRPr/>
            </a:lvl1pPr>
          </a:lstStyle>
          <a:p>
            <a:r>
              <a:rPr lang="it-IT"/>
              <a:t>Fare clic per modificare lo stile del titolo</a:t>
            </a:r>
          </a:p>
        </p:txBody>
      </p:sp>
      <p:sp>
        <p:nvSpPr>
          <p:cNvPr id="96261" name="Rectangle 5"/>
          <p:cNvSpPr>
            <a:spLocks noGrp="1" noChangeArrowheads="1"/>
          </p:cNvSpPr>
          <p:nvPr>
            <p:ph type="ctrTitle"/>
          </p:nvPr>
        </p:nvSpPr>
        <p:spPr bwMode="auto">
          <a:xfrm>
            <a:off x="914400" y="2130428"/>
            <a:ext cx="10363200" cy="1470025"/>
          </a:xfrm>
          <a:prstGeom prst="rect">
            <a:avLst/>
          </a:prstGeom>
          <a:noFill/>
          <a:ln>
            <a:round/>
            <a:headEnd/>
            <a:tailEnd/>
          </a:ln>
        </p:spPr>
        <p:txBody>
          <a:bodyPr vert="horz" wrap="square" lIns="90000" tIns="46800" rIns="90000" bIns="46800" numCol="1" anchor="t" anchorCtr="0" compatLnSpc="1">
            <a:prstTxWarp prst="textNoShape">
              <a:avLst/>
            </a:prstTxWarp>
          </a:bodyPr>
          <a:lstStyle>
            <a:lvl1pPr>
              <a:defRPr/>
            </a:lvl1pPr>
          </a:lstStyle>
          <a:p>
            <a:r>
              <a:rPr lang="it-IT"/>
              <a:t>Fare clic per modificare lo stile del titolo</a:t>
            </a:r>
          </a:p>
        </p:txBody>
      </p:sp>
      <p:sp>
        <p:nvSpPr>
          <p:cNvPr id="96265" name="Rectangle 9"/>
          <p:cNvSpPr>
            <a:spLocks noGrp="1" noChangeArrowheads="1"/>
          </p:cNvSpPr>
          <p:nvPr>
            <p:ph type="subTitle" idx="1"/>
          </p:nvPr>
        </p:nvSpPr>
        <p:spPr>
          <a:xfrm>
            <a:off x="1828800" y="3886200"/>
            <a:ext cx="8534400" cy="1752600"/>
          </a:xfrm>
          <a:prstGeom prst="rect">
            <a:avLst/>
          </a:prstGeom>
        </p:spPr>
        <p:txBody>
          <a:bodyPr/>
          <a:lstStyle>
            <a:lvl1pPr marL="0" indent="0" algn="ctr">
              <a:buFont typeface="Arial" charset="0"/>
              <a:buNone/>
              <a:defRPr/>
            </a:lvl1pPr>
          </a:lstStyle>
          <a:p>
            <a:r>
              <a:rPr lang="it-IT"/>
              <a:t>Fare clic per modificare lo stile del sottotitolo dello schema</a:t>
            </a:r>
          </a:p>
        </p:txBody>
      </p:sp>
      <p:sp>
        <p:nvSpPr>
          <p:cNvPr id="11" name="Rectangle 4"/>
          <p:cNvSpPr>
            <a:spLocks noGrp="1" noChangeArrowheads="1"/>
          </p:cNvSpPr>
          <p:nvPr>
            <p:ph type="sldNum" idx="10"/>
          </p:nvPr>
        </p:nvSpPr>
        <p:spPr>
          <a:xfrm>
            <a:off x="8784167" y="6381750"/>
            <a:ext cx="3073400" cy="338138"/>
          </a:xfrm>
        </p:spPr>
        <p:txBody>
          <a:bodyPr/>
          <a:lstStyle>
            <a:lvl1pPr>
              <a:defRPr/>
            </a:lvl1pPr>
          </a:lstStyle>
          <a:p>
            <a:fld id="{3195D125-C35A-4A98-AAA5-359A48EEDC5D}" type="slidenum">
              <a:rPr lang="en-GB" altLang="it-IT"/>
              <a:pPr/>
              <a:t>‹n.›</a:t>
            </a:fld>
            <a:endParaRPr lang="en-GB" altLang="it-IT"/>
          </a:p>
        </p:txBody>
      </p:sp>
    </p:spTree>
    <p:extLst>
      <p:ext uri="{BB962C8B-B14F-4D97-AF65-F5344CB8AC3E}">
        <p14:creationId xmlns:p14="http://schemas.microsoft.com/office/powerpoint/2010/main" val="96304951"/>
      </p:ext>
    </p:extLst>
  </p:cSld>
  <p:clrMapOvr>
    <a:masterClrMapping/>
  </p:clrMapOvr>
  <p:transition xmlns:p14="http://schemas.microsoft.com/office/powerpoint/2010/main" spd="slow">
    <p:push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609602" y="1604965"/>
            <a:ext cx="10970684" cy="452437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5" name="Rectangle 3"/>
          <p:cNvSpPr>
            <a:spLocks noGrp="1" noChangeArrowheads="1"/>
          </p:cNvSpPr>
          <p:nvPr>
            <p:ph type="ftr" idx="11"/>
          </p:nvPr>
        </p:nvSpPr>
        <p:spPr/>
        <p:txBody>
          <a:bodyPr/>
          <a:lstStyle>
            <a:lvl1pPr>
              <a:defRPr/>
            </a:lvl1pPr>
          </a:lstStyle>
          <a:p>
            <a:pPr>
              <a:defRPr/>
            </a:pPr>
            <a:endParaRPr lang="en-GB"/>
          </a:p>
        </p:txBody>
      </p:sp>
      <p:sp>
        <p:nvSpPr>
          <p:cNvPr id="6" name="Rectangle 4"/>
          <p:cNvSpPr>
            <a:spLocks noGrp="1" noChangeArrowheads="1"/>
          </p:cNvSpPr>
          <p:nvPr>
            <p:ph type="sldNum" idx="12"/>
          </p:nvPr>
        </p:nvSpPr>
        <p:spPr/>
        <p:txBody>
          <a:bodyPr/>
          <a:lstStyle>
            <a:lvl1pPr>
              <a:defRPr/>
            </a:lvl1pPr>
          </a:lstStyle>
          <a:p>
            <a:fld id="{3268E3AB-A74E-4476-A7B5-FD6F53A71B0A}" type="slidenum">
              <a:rPr lang="en-GB" altLang="it-IT"/>
              <a:pPr/>
              <a:t>‹n.›</a:t>
            </a:fld>
            <a:endParaRPr lang="en-GB" altLang="it-IT"/>
          </a:p>
        </p:txBody>
      </p:sp>
    </p:spTree>
    <p:extLst>
      <p:ext uri="{BB962C8B-B14F-4D97-AF65-F5344CB8AC3E}">
        <p14:creationId xmlns:p14="http://schemas.microsoft.com/office/powerpoint/2010/main" val="2846460283"/>
      </p:ext>
    </p:extLst>
  </p:cSld>
  <p:clrMapOvr>
    <a:masterClrMapping/>
  </p:clrMapOvr>
  <p:transition xmlns:p14="http://schemas.microsoft.com/office/powerpoint/2010/main" spd="slow">
    <p:push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5" name="Rectangle 3"/>
          <p:cNvSpPr>
            <a:spLocks noGrp="1" noChangeArrowheads="1"/>
          </p:cNvSpPr>
          <p:nvPr>
            <p:ph type="ftr" idx="11"/>
          </p:nvPr>
        </p:nvSpPr>
        <p:spPr/>
        <p:txBody>
          <a:bodyPr/>
          <a:lstStyle>
            <a:lvl1pPr>
              <a:defRPr/>
            </a:lvl1pPr>
          </a:lstStyle>
          <a:p>
            <a:pPr>
              <a:defRPr/>
            </a:pPr>
            <a:endParaRPr lang="en-GB"/>
          </a:p>
        </p:txBody>
      </p:sp>
      <p:sp>
        <p:nvSpPr>
          <p:cNvPr id="6" name="Rectangle 4"/>
          <p:cNvSpPr>
            <a:spLocks noGrp="1" noChangeArrowheads="1"/>
          </p:cNvSpPr>
          <p:nvPr>
            <p:ph type="sldNum" idx="12"/>
          </p:nvPr>
        </p:nvSpPr>
        <p:spPr/>
        <p:txBody>
          <a:bodyPr/>
          <a:lstStyle>
            <a:lvl1pPr>
              <a:defRPr/>
            </a:lvl1pPr>
          </a:lstStyle>
          <a:p>
            <a:fld id="{E992EDAC-0265-4D08-8263-26D925669EA5}" type="slidenum">
              <a:rPr lang="en-GB" altLang="it-IT"/>
              <a:pPr/>
              <a:t>‹n.›</a:t>
            </a:fld>
            <a:endParaRPr lang="en-GB" altLang="it-IT"/>
          </a:p>
        </p:txBody>
      </p:sp>
    </p:spTree>
    <p:extLst>
      <p:ext uri="{BB962C8B-B14F-4D97-AF65-F5344CB8AC3E}">
        <p14:creationId xmlns:p14="http://schemas.microsoft.com/office/powerpoint/2010/main" val="1093520794"/>
      </p:ext>
    </p:extLst>
  </p:cSld>
  <p:clrMapOvr>
    <a:masterClrMapping/>
  </p:clrMapOvr>
  <p:transition xmlns:p14="http://schemas.microsoft.com/office/powerpoint/2010/main" spd="slow">
    <p:push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2" y="1604965"/>
            <a:ext cx="5382684" cy="45243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5484" y="1604965"/>
            <a:ext cx="5384800" cy="45243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6" name="Rectangle 3"/>
          <p:cNvSpPr>
            <a:spLocks noGrp="1" noChangeArrowheads="1"/>
          </p:cNvSpPr>
          <p:nvPr>
            <p:ph type="ftr" idx="11"/>
          </p:nvPr>
        </p:nvSpPr>
        <p:spPr/>
        <p:txBody>
          <a:bodyPr/>
          <a:lstStyle>
            <a:lvl1pPr>
              <a:defRPr/>
            </a:lvl1pPr>
          </a:lstStyle>
          <a:p>
            <a:pPr>
              <a:defRPr/>
            </a:pPr>
            <a:endParaRPr lang="en-GB"/>
          </a:p>
        </p:txBody>
      </p:sp>
      <p:sp>
        <p:nvSpPr>
          <p:cNvPr id="7" name="Rectangle 4"/>
          <p:cNvSpPr>
            <a:spLocks noGrp="1" noChangeArrowheads="1"/>
          </p:cNvSpPr>
          <p:nvPr>
            <p:ph type="sldNum" idx="12"/>
          </p:nvPr>
        </p:nvSpPr>
        <p:spPr/>
        <p:txBody>
          <a:bodyPr/>
          <a:lstStyle>
            <a:lvl1pPr>
              <a:defRPr/>
            </a:lvl1pPr>
          </a:lstStyle>
          <a:p>
            <a:fld id="{02E35E19-D173-4DE2-B586-450B8D39DD71}" type="slidenum">
              <a:rPr lang="en-GB" altLang="it-IT"/>
              <a:pPr/>
              <a:t>‹n.›</a:t>
            </a:fld>
            <a:endParaRPr lang="en-GB" altLang="it-IT"/>
          </a:p>
        </p:txBody>
      </p:sp>
    </p:spTree>
    <p:extLst>
      <p:ext uri="{BB962C8B-B14F-4D97-AF65-F5344CB8AC3E}">
        <p14:creationId xmlns:p14="http://schemas.microsoft.com/office/powerpoint/2010/main" val="1469430746"/>
      </p:ext>
    </p:extLst>
  </p:cSld>
  <p:clrMapOvr>
    <a:masterClrMapping/>
  </p:clrMapOvr>
  <p:transition xmlns:p14="http://schemas.microsoft.com/office/powerpoint/2010/mai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2">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userDrawn="1"/>
        </p:nvSpPr>
        <p:spPr>
          <a:xfrm>
            <a:off x="1290755"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Tree>
    <p:extLst>
      <p:ext uri="{BB962C8B-B14F-4D97-AF65-F5344CB8AC3E}">
        <p14:creationId xmlns:p14="http://schemas.microsoft.com/office/powerpoint/2010/main" val="143653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8" name="Rectangle 3"/>
          <p:cNvSpPr>
            <a:spLocks noGrp="1" noChangeArrowheads="1"/>
          </p:cNvSpPr>
          <p:nvPr>
            <p:ph type="ftr" idx="11"/>
          </p:nvPr>
        </p:nvSpPr>
        <p:spPr/>
        <p:txBody>
          <a:bodyPr/>
          <a:lstStyle>
            <a:lvl1pPr>
              <a:defRPr/>
            </a:lvl1pPr>
          </a:lstStyle>
          <a:p>
            <a:pPr>
              <a:defRPr/>
            </a:pPr>
            <a:endParaRPr lang="en-GB"/>
          </a:p>
        </p:txBody>
      </p:sp>
      <p:sp>
        <p:nvSpPr>
          <p:cNvPr id="9" name="Rectangle 4"/>
          <p:cNvSpPr>
            <a:spLocks noGrp="1" noChangeArrowheads="1"/>
          </p:cNvSpPr>
          <p:nvPr>
            <p:ph type="sldNum" idx="12"/>
          </p:nvPr>
        </p:nvSpPr>
        <p:spPr/>
        <p:txBody>
          <a:bodyPr/>
          <a:lstStyle>
            <a:lvl1pPr>
              <a:defRPr/>
            </a:lvl1pPr>
          </a:lstStyle>
          <a:p>
            <a:fld id="{5C8D5785-6455-4AF3-90F6-0339106E7B19}" type="slidenum">
              <a:rPr lang="en-GB" altLang="it-IT"/>
              <a:pPr/>
              <a:t>‹n.›</a:t>
            </a:fld>
            <a:endParaRPr lang="en-GB" altLang="it-IT"/>
          </a:p>
        </p:txBody>
      </p:sp>
    </p:spTree>
    <p:extLst>
      <p:ext uri="{BB962C8B-B14F-4D97-AF65-F5344CB8AC3E}">
        <p14:creationId xmlns:p14="http://schemas.microsoft.com/office/powerpoint/2010/main" val="784759530"/>
      </p:ext>
    </p:extLst>
  </p:cSld>
  <p:clrMapOvr>
    <a:masterClrMapping/>
  </p:clrMapOvr>
  <p:transition xmlns:p14="http://schemas.microsoft.com/office/powerpoint/2010/main" spd="slow">
    <p:push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smtClean="0"/>
              <a:t>Fare clic per modificare lo stile del titolo</a:t>
            </a:r>
            <a:endParaRPr lang="it-IT"/>
          </a:p>
        </p:txBody>
      </p:sp>
      <p:sp>
        <p:nvSpPr>
          <p:cNvPr id="3"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4" name="Rectangle 3"/>
          <p:cNvSpPr>
            <a:spLocks noGrp="1" noChangeArrowheads="1"/>
          </p:cNvSpPr>
          <p:nvPr>
            <p:ph type="ftr" idx="11"/>
          </p:nvPr>
        </p:nvSpPr>
        <p:spPr/>
        <p:txBody>
          <a:bodyPr/>
          <a:lstStyle>
            <a:lvl1pPr>
              <a:defRPr/>
            </a:lvl1pPr>
          </a:lstStyle>
          <a:p>
            <a:pPr>
              <a:defRPr/>
            </a:pPr>
            <a:endParaRPr lang="en-GB"/>
          </a:p>
        </p:txBody>
      </p:sp>
      <p:sp>
        <p:nvSpPr>
          <p:cNvPr id="5" name="Rectangle 4"/>
          <p:cNvSpPr>
            <a:spLocks noGrp="1" noChangeArrowheads="1"/>
          </p:cNvSpPr>
          <p:nvPr>
            <p:ph type="sldNum" idx="12"/>
          </p:nvPr>
        </p:nvSpPr>
        <p:spPr/>
        <p:txBody>
          <a:bodyPr/>
          <a:lstStyle>
            <a:lvl1pPr>
              <a:defRPr/>
            </a:lvl1pPr>
          </a:lstStyle>
          <a:p>
            <a:fld id="{9B481CD4-C071-41FF-B9F3-61BD666B5A72}" type="slidenum">
              <a:rPr lang="en-GB" altLang="it-IT"/>
              <a:pPr/>
              <a:t>‹n.›</a:t>
            </a:fld>
            <a:endParaRPr lang="en-GB" altLang="it-IT"/>
          </a:p>
        </p:txBody>
      </p:sp>
    </p:spTree>
    <p:extLst>
      <p:ext uri="{BB962C8B-B14F-4D97-AF65-F5344CB8AC3E}">
        <p14:creationId xmlns:p14="http://schemas.microsoft.com/office/powerpoint/2010/main" val="1224357143"/>
      </p:ext>
    </p:extLst>
  </p:cSld>
  <p:clrMapOvr>
    <a:masterClrMapping/>
  </p:clrMapOvr>
  <p:transition xmlns:p14="http://schemas.microsoft.com/office/powerpoint/2010/main" spd="slow">
    <p:push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3" name="Rectangle 3"/>
          <p:cNvSpPr>
            <a:spLocks noGrp="1" noChangeArrowheads="1"/>
          </p:cNvSpPr>
          <p:nvPr>
            <p:ph type="ftr" idx="11"/>
          </p:nvPr>
        </p:nvSpPr>
        <p:spPr/>
        <p:txBody>
          <a:bodyPr/>
          <a:lstStyle>
            <a:lvl1pPr>
              <a:defRPr/>
            </a:lvl1pPr>
          </a:lstStyle>
          <a:p>
            <a:pPr>
              <a:defRPr/>
            </a:pPr>
            <a:endParaRPr lang="en-GB"/>
          </a:p>
        </p:txBody>
      </p:sp>
      <p:sp>
        <p:nvSpPr>
          <p:cNvPr id="4" name="Rectangle 4"/>
          <p:cNvSpPr>
            <a:spLocks noGrp="1" noChangeArrowheads="1"/>
          </p:cNvSpPr>
          <p:nvPr>
            <p:ph type="sldNum" idx="12"/>
          </p:nvPr>
        </p:nvSpPr>
        <p:spPr>
          <a:xfrm>
            <a:off x="8737602" y="6481763"/>
            <a:ext cx="2842684" cy="196850"/>
          </a:xfrm>
        </p:spPr>
        <p:txBody>
          <a:bodyPr/>
          <a:lstStyle>
            <a:lvl1pPr>
              <a:defRPr sz="1200">
                <a:solidFill>
                  <a:srgbClr val="002060"/>
                </a:solidFill>
              </a:defRPr>
            </a:lvl1pPr>
          </a:lstStyle>
          <a:p>
            <a:fld id="{FAE25B2A-DFDA-4398-8B10-7E4EC14AFAB9}" type="slidenum">
              <a:rPr lang="en-GB" altLang="it-IT"/>
              <a:pPr/>
              <a:t>‹n.›</a:t>
            </a:fld>
            <a:endParaRPr lang="en-GB" altLang="it-IT"/>
          </a:p>
        </p:txBody>
      </p:sp>
    </p:spTree>
    <p:extLst>
      <p:ext uri="{BB962C8B-B14F-4D97-AF65-F5344CB8AC3E}">
        <p14:creationId xmlns:p14="http://schemas.microsoft.com/office/powerpoint/2010/main" val="3756773164"/>
      </p:ext>
    </p:extLst>
  </p:cSld>
  <p:clrMapOvr>
    <a:masterClrMapping/>
  </p:clrMapOvr>
  <p:transition xmlns:p14="http://schemas.microsoft.com/office/powerpoint/2010/main" spd="slow">
    <p:push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2" y="273050"/>
            <a:ext cx="4011084"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6" name="Rectangle 3"/>
          <p:cNvSpPr>
            <a:spLocks noGrp="1" noChangeArrowheads="1"/>
          </p:cNvSpPr>
          <p:nvPr>
            <p:ph type="ftr" idx="11"/>
          </p:nvPr>
        </p:nvSpPr>
        <p:spPr/>
        <p:txBody>
          <a:bodyPr/>
          <a:lstStyle>
            <a:lvl1pPr>
              <a:defRPr/>
            </a:lvl1pPr>
          </a:lstStyle>
          <a:p>
            <a:pPr>
              <a:defRPr/>
            </a:pPr>
            <a:endParaRPr lang="en-GB"/>
          </a:p>
        </p:txBody>
      </p:sp>
      <p:sp>
        <p:nvSpPr>
          <p:cNvPr id="7" name="Rectangle 4"/>
          <p:cNvSpPr>
            <a:spLocks noGrp="1" noChangeArrowheads="1"/>
          </p:cNvSpPr>
          <p:nvPr>
            <p:ph type="sldNum" idx="12"/>
          </p:nvPr>
        </p:nvSpPr>
        <p:spPr/>
        <p:txBody>
          <a:bodyPr/>
          <a:lstStyle>
            <a:lvl1pPr>
              <a:defRPr/>
            </a:lvl1pPr>
          </a:lstStyle>
          <a:p>
            <a:fld id="{AA2CDE67-3A87-4D4D-B59A-E841D71A7210}" type="slidenum">
              <a:rPr lang="en-GB" altLang="it-IT"/>
              <a:pPr/>
              <a:t>‹n.›</a:t>
            </a:fld>
            <a:endParaRPr lang="en-GB" altLang="it-IT"/>
          </a:p>
        </p:txBody>
      </p:sp>
    </p:spTree>
    <p:extLst>
      <p:ext uri="{BB962C8B-B14F-4D97-AF65-F5344CB8AC3E}">
        <p14:creationId xmlns:p14="http://schemas.microsoft.com/office/powerpoint/2010/main" val="2030480652"/>
      </p:ext>
    </p:extLst>
  </p:cSld>
  <p:clrMapOvr>
    <a:masterClrMapping/>
  </p:clrMapOvr>
  <p:transition xmlns:p14="http://schemas.microsoft.com/office/powerpoint/2010/main" spd="slow">
    <p:push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6" name="Rectangle 3"/>
          <p:cNvSpPr>
            <a:spLocks noGrp="1" noChangeArrowheads="1"/>
          </p:cNvSpPr>
          <p:nvPr>
            <p:ph type="ftr" idx="11"/>
          </p:nvPr>
        </p:nvSpPr>
        <p:spPr/>
        <p:txBody>
          <a:bodyPr/>
          <a:lstStyle>
            <a:lvl1pPr>
              <a:defRPr/>
            </a:lvl1pPr>
          </a:lstStyle>
          <a:p>
            <a:pPr>
              <a:defRPr/>
            </a:pPr>
            <a:endParaRPr lang="en-GB"/>
          </a:p>
        </p:txBody>
      </p:sp>
      <p:sp>
        <p:nvSpPr>
          <p:cNvPr id="7" name="Rectangle 4"/>
          <p:cNvSpPr>
            <a:spLocks noGrp="1" noChangeArrowheads="1"/>
          </p:cNvSpPr>
          <p:nvPr>
            <p:ph type="sldNum" idx="12"/>
          </p:nvPr>
        </p:nvSpPr>
        <p:spPr/>
        <p:txBody>
          <a:bodyPr/>
          <a:lstStyle>
            <a:lvl1pPr>
              <a:defRPr/>
            </a:lvl1pPr>
          </a:lstStyle>
          <a:p>
            <a:fld id="{5CA1D7F4-2C58-433A-BB93-8B0830A4F285}" type="slidenum">
              <a:rPr lang="en-GB" altLang="it-IT"/>
              <a:pPr/>
              <a:t>‹n.›</a:t>
            </a:fld>
            <a:endParaRPr lang="en-GB" altLang="it-IT"/>
          </a:p>
        </p:txBody>
      </p:sp>
    </p:spTree>
    <p:extLst>
      <p:ext uri="{BB962C8B-B14F-4D97-AF65-F5344CB8AC3E}">
        <p14:creationId xmlns:p14="http://schemas.microsoft.com/office/powerpoint/2010/main" val="133149032"/>
      </p:ext>
    </p:extLst>
  </p:cSld>
  <p:clrMapOvr>
    <a:masterClrMapping/>
  </p:clrMapOvr>
  <p:transition xmlns:p14="http://schemas.microsoft.com/office/powerpoint/2010/main" spd="slow">
    <p:push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3" name="Rectangle 3"/>
          <p:cNvSpPr>
            <a:spLocks noGrp="1" noChangeArrowheads="1"/>
          </p:cNvSpPr>
          <p:nvPr>
            <p:ph type="ftr" idx="11"/>
          </p:nvPr>
        </p:nvSpPr>
        <p:spPr/>
        <p:txBody>
          <a:bodyPr/>
          <a:lstStyle>
            <a:lvl1pPr>
              <a:defRPr/>
            </a:lvl1pPr>
          </a:lstStyle>
          <a:p>
            <a:pPr>
              <a:defRPr/>
            </a:pPr>
            <a:endParaRPr lang="en-GB"/>
          </a:p>
        </p:txBody>
      </p:sp>
      <p:sp>
        <p:nvSpPr>
          <p:cNvPr id="4" name="Rectangle 4"/>
          <p:cNvSpPr>
            <a:spLocks noGrp="1" noChangeArrowheads="1"/>
          </p:cNvSpPr>
          <p:nvPr>
            <p:ph type="sldNum" idx="12"/>
          </p:nvPr>
        </p:nvSpPr>
        <p:spPr/>
        <p:txBody>
          <a:bodyPr/>
          <a:lstStyle>
            <a:lvl1pPr>
              <a:defRPr/>
            </a:lvl1pPr>
          </a:lstStyle>
          <a:p>
            <a:fld id="{6322976E-855C-40AE-B777-79795E12F6D8}" type="slidenum">
              <a:rPr lang="en-GB" altLang="it-IT"/>
              <a:pPr/>
              <a:t>‹n.›</a:t>
            </a:fld>
            <a:endParaRPr lang="en-GB" altLang="it-IT"/>
          </a:p>
        </p:txBody>
      </p:sp>
    </p:spTree>
    <p:extLst>
      <p:ext uri="{BB962C8B-B14F-4D97-AF65-F5344CB8AC3E}">
        <p14:creationId xmlns:p14="http://schemas.microsoft.com/office/powerpoint/2010/main" val="867612583"/>
      </p:ext>
    </p:extLst>
  </p:cSld>
  <p:clrMapOvr>
    <a:masterClrMapping/>
  </p:clrMapOvr>
  <p:transition xmlns:p14="http://schemas.microsoft.com/office/powerpoint/2010/main" spd="slow">
    <p:push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8"/>
            <a:ext cx="2743200" cy="5854700"/>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8"/>
            <a:ext cx="8026400" cy="5854700"/>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5" name="Rectangle 3"/>
          <p:cNvSpPr>
            <a:spLocks noGrp="1" noChangeArrowheads="1"/>
          </p:cNvSpPr>
          <p:nvPr>
            <p:ph type="ftr" idx="11"/>
          </p:nvPr>
        </p:nvSpPr>
        <p:spPr/>
        <p:txBody>
          <a:bodyPr/>
          <a:lstStyle>
            <a:lvl1pPr>
              <a:defRPr/>
            </a:lvl1pPr>
          </a:lstStyle>
          <a:p>
            <a:pPr>
              <a:defRPr/>
            </a:pPr>
            <a:endParaRPr lang="en-GB"/>
          </a:p>
        </p:txBody>
      </p:sp>
      <p:sp>
        <p:nvSpPr>
          <p:cNvPr id="6" name="Rectangle 4"/>
          <p:cNvSpPr>
            <a:spLocks noGrp="1" noChangeArrowheads="1"/>
          </p:cNvSpPr>
          <p:nvPr>
            <p:ph type="sldNum" idx="12"/>
          </p:nvPr>
        </p:nvSpPr>
        <p:spPr/>
        <p:txBody>
          <a:bodyPr/>
          <a:lstStyle>
            <a:lvl1pPr>
              <a:defRPr/>
            </a:lvl1pPr>
          </a:lstStyle>
          <a:p>
            <a:fld id="{AECE6678-7188-45C9-88D5-C9AC89919025}" type="slidenum">
              <a:rPr lang="en-GB" altLang="it-IT"/>
              <a:pPr/>
              <a:t>‹n.›</a:t>
            </a:fld>
            <a:endParaRPr lang="en-GB" altLang="it-IT"/>
          </a:p>
        </p:txBody>
      </p:sp>
    </p:spTree>
    <p:extLst>
      <p:ext uri="{BB962C8B-B14F-4D97-AF65-F5344CB8AC3E}">
        <p14:creationId xmlns:p14="http://schemas.microsoft.com/office/powerpoint/2010/main" val="289284517"/>
      </p:ext>
    </p:extLst>
  </p:cSld>
  <p:clrMapOvr>
    <a:masterClrMapping/>
  </p:clrMapOvr>
  <p:transition xmlns:p14="http://schemas.microsoft.com/office/powerpoint/2010/main" spd="slow">
    <p:push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titolo 1">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8" name="Rettangolo 7"/>
          <p:cNvSpPr/>
          <p:nvPr userDrawn="1"/>
        </p:nvSpPr>
        <p:spPr>
          <a:xfrm>
            <a:off x="1290755" y="1903865"/>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9" name="Immagine 8"/>
          <p:cNvPicPr>
            <a:picLocks noChangeAspect="1"/>
          </p:cNvPicPr>
          <p:nvPr userDrawn="1"/>
        </p:nvPicPr>
        <p:blipFill>
          <a:blip r:embed="rId2"/>
          <a:stretch>
            <a:fillRect/>
          </a:stretch>
        </p:blipFill>
        <p:spPr>
          <a:xfrm>
            <a:off x="1501684" y="2095441"/>
            <a:ext cx="1028544" cy="207840"/>
          </a:xfrm>
          <a:prstGeom prst="rect">
            <a:avLst/>
          </a:prstGeom>
        </p:spPr>
      </p:pic>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4"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10"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Tree>
    <p:extLst>
      <p:ext uri="{BB962C8B-B14F-4D97-AF65-F5344CB8AC3E}">
        <p14:creationId xmlns:p14="http://schemas.microsoft.com/office/powerpoint/2010/main" val="466619545"/>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positiva titolo 2">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3" name="Rettangolo 22"/>
          <p:cNvSpPr/>
          <p:nvPr userDrawn="1"/>
        </p:nvSpPr>
        <p:spPr>
          <a:xfrm>
            <a:off x="1290755"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FF"/>
              </a:solidFill>
            </a:endParaRPr>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Tree>
    <p:extLst>
      <p:ext uri="{BB962C8B-B14F-4D97-AF65-F5344CB8AC3E}">
        <p14:creationId xmlns:p14="http://schemas.microsoft.com/office/powerpoint/2010/main" val="425890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a titolo 3">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11" name="Rettangolo 10"/>
          <p:cNvSpPr/>
          <p:nvPr userDrawn="1"/>
        </p:nvSpPr>
        <p:spPr>
          <a:xfrm>
            <a:off x="1290755" y="1910258"/>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FF"/>
              </a:solidFill>
            </a:endParaRPr>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Tree>
    <p:extLst>
      <p:ext uri="{BB962C8B-B14F-4D97-AF65-F5344CB8AC3E}">
        <p14:creationId xmlns:p14="http://schemas.microsoft.com/office/powerpoint/2010/main" val="204538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3">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11" name="Rettangolo 10"/>
          <p:cNvSpPr/>
          <p:nvPr userDrawn="1"/>
        </p:nvSpPr>
        <p:spPr>
          <a:xfrm>
            <a:off x="1290755" y="1910258"/>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Tree>
    <p:extLst>
      <p:ext uri="{BB962C8B-B14F-4D97-AF65-F5344CB8AC3E}">
        <p14:creationId xmlns:p14="http://schemas.microsoft.com/office/powerpoint/2010/main" val="1937589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a titolo 4">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8" name="Rettangolo 7"/>
          <p:cNvSpPr/>
          <p:nvPr userDrawn="1"/>
        </p:nvSpPr>
        <p:spPr>
          <a:xfrm>
            <a:off x="1290755" y="1903865"/>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4"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10"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1" name="Immagine 10"/>
          <p:cNvPicPr>
            <a:picLocks noChangeAspect="1"/>
          </p:cNvPicPr>
          <p:nvPr userDrawn="1"/>
        </p:nvPicPr>
        <p:blipFill>
          <a:blip r:embed="rId2"/>
          <a:stretch>
            <a:fillRect/>
          </a:stretch>
        </p:blipFill>
        <p:spPr>
          <a:xfrm>
            <a:off x="1501684" y="2095441"/>
            <a:ext cx="1026491" cy="388258"/>
          </a:xfrm>
          <a:prstGeom prst="rect">
            <a:avLst/>
          </a:prstGeom>
        </p:spPr>
      </p:pic>
    </p:spTree>
    <p:extLst>
      <p:ext uri="{BB962C8B-B14F-4D97-AF65-F5344CB8AC3E}">
        <p14:creationId xmlns:p14="http://schemas.microsoft.com/office/powerpoint/2010/main" val="2716728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a titolo 5">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1" name="Rettangolo 10"/>
          <p:cNvSpPr/>
          <p:nvPr userDrawn="1"/>
        </p:nvSpPr>
        <p:spPr>
          <a:xfrm>
            <a:off x="1290755"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FF"/>
              </a:solidFill>
            </a:endParaRPr>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0" name="Immagine 9"/>
          <p:cNvPicPr>
            <a:picLocks noChangeAspect="1"/>
          </p:cNvPicPr>
          <p:nvPr userDrawn="1"/>
        </p:nvPicPr>
        <p:blipFill>
          <a:blip r:embed="rId2"/>
          <a:stretch>
            <a:fillRect/>
          </a:stretch>
        </p:blipFill>
        <p:spPr>
          <a:xfrm>
            <a:off x="1501684" y="2095441"/>
            <a:ext cx="1026491" cy="388258"/>
          </a:xfrm>
          <a:prstGeom prst="rect">
            <a:avLst/>
          </a:prstGeom>
        </p:spPr>
      </p:pic>
    </p:spTree>
    <p:extLst>
      <p:ext uri="{BB962C8B-B14F-4D97-AF65-F5344CB8AC3E}">
        <p14:creationId xmlns:p14="http://schemas.microsoft.com/office/powerpoint/2010/main" val="2135937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positiva titolo 6">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
        <p:nvSpPr>
          <p:cNvPr id="10" name="Rettangolo 9"/>
          <p:cNvSpPr/>
          <p:nvPr userDrawn="1"/>
        </p:nvSpPr>
        <p:spPr>
          <a:xfrm>
            <a:off x="1290755"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FF"/>
              </a:solidFill>
            </a:endParaRPr>
          </a:p>
        </p:txBody>
      </p:sp>
      <p:pic>
        <p:nvPicPr>
          <p:cNvPr id="11" name="Immagine 10"/>
          <p:cNvPicPr>
            <a:picLocks noChangeAspect="1"/>
          </p:cNvPicPr>
          <p:nvPr userDrawn="1"/>
        </p:nvPicPr>
        <p:blipFill>
          <a:blip r:embed="rId2"/>
          <a:stretch>
            <a:fillRect/>
          </a:stretch>
        </p:blipFill>
        <p:spPr>
          <a:xfrm>
            <a:off x="1501684" y="2095441"/>
            <a:ext cx="1026491" cy="388258"/>
          </a:xfrm>
          <a:prstGeom prst="rect">
            <a:avLst/>
          </a:prstGeom>
        </p:spPr>
      </p:pic>
    </p:spTree>
    <p:extLst>
      <p:ext uri="{BB962C8B-B14F-4D97-AF65-F5344CB8AC3E}">
        <p14:creationId xmlns:p14="http://schemas.microsoft.com/office/powerpoint/2010/main" val="4124289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olo e contenuto 1">
    <p:spTree>
      <p:nvGrpSpPr>
        <p:cNvPr id="1" name=""/>
        <p:cNvGrpSpPr/>
        <p:nvPr/>
      </p:nvGrpSpPr>
      <p:grpSpPr>
        <a:xfrm>
          <a:off x="0" y="0"/>
          <a:ext cx="0" cy="0"/>
          <a:chOff x="0" y="0"/>
          <a:chExt cx="0" cy="0"/>
        </a:xfrm>
      </p:grpSpPr>
      <p:sp>
        <p:nvSpPr>
          <p:cNvPr id="6" name="Rettangolo 5"/>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7" name="Rettangolo 6"/>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8" name="Immagine 7"/>
          <p:cNvPicPr>
            <a:picLocks noChangeAspect="1"/>
          </p:cNvPicPr>
          <p:nvPr userDrawn="1"/>
        </p:nvPicPr>
        <p:blipFill>
          <a:blip r:embed="rId2"/>
          <a:stretch>
            <a:fillRect/>
          </a:stretch>
        </p:blipFill>
        <p:spPr>
          <a:xfrm>
            <a:off x="524913" y="5847087"/>
            <a:ext cx="285543" cy="57700"/>
          </a:xfrm>
          <a:prstGeom prst="rect">
            <a:avLst/>
          </a:prstGeom>
        </p:spPr>
      </p:pic>
      <p:sp>
        <p:nvSpPr>
          <p:cNvPr id="2" name="Titolo 1"/>
          <p:cNvSpPr>
            <a:spLocks noGrp="1"/>
          </p:cNvSpPr>
          <p:nvPr userDrawn="1">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3" name="Segnaposto contenuto 2"/>
          <p:cNvSpPr>
            <a:spLocks noGrp="1"/>
          </p:cNvSpPr>
          <p:nvPr userDrawn="1">
            <p:ph idx="1"/>
          </p:nvPr>
        </p:nvSpPr>
        <p:spPr>
          <a:xfrm>
            <a:off x="458266" y="1100412"/>
            <a:ext cx="11261295"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7" name="Segnaposto data 2"/>
          <p:cNvSpPr>
            <a:spLocks noGrp="1"/>
          </p:cNvSpPr>
          <p:nvPr userDrawn="1">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solidFill>
                  <a:srgbClr val="FFFFFF"/>
                </a:solidFill>
              </a:rPr>
              <a:pPr/>
              <a:t>02/03/17</a:t>
            </a:fld>
            <a:endParaRPr lang="it-IT" dirty="0">
              <a:solidFill>
                <a:srgbClr val="FFFFFF"/>
              </a:solidFill>
            </a:endParaRPr>
          </a:p>
        </p:txBody>
      </p:sp>
      <p:sp>
        <p:nvSpPr>
          <p:cNvPr id="18" name="Segnaposto numero diapositiva 4"/>
          <p:cNvSpPr>
            <a:spLocks noGrp="1"/>
          </p:cNvSpPr>
          <p:nvPr userDrawn="1">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solidFill>
                  <a:srgbClr val="FFFFFF">
                    <a:lumMod val="95000"/>
                  </a:srgbClr>
                </a:solidFill>
              </a:rPr>
              <a:pPr/>
              <a:t>‹n.›</a:t>
            </a:fld>
            <a:endParaRPr lang="it-IT" dirty="0">
              <a:solidFill>
                <a:srgbClr val="FFFFFF">
                  <a:lumMod val="95000"/>
                </a:srgbClr>
              </a:solidFill>
            </a:endParaRPr>
          </a:p>
        </p:txBody>
      </p:sp>
      <p:sp>
        <p:nvSpPr>
          <p:cNvPr id="10"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5"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Tree>
    <p:extLst>
      <p:ext uri="{BB962C8B-B14F-4D97-AF65-F5344CB8AC3E}">
        <p14:creationId xmlns:p14="http://schemas.microsoft.com/office/powerpoint/2010/main" val="3638692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olo e contenuto 2">
    <p:spTree>
      <p:nvGrpSpPr>
        <p:cNvPr id="1" name=""/>
        <p:cNvGrpSpPr/>
        <p:nvPr/>
      </p:nvGrpSpPr>
      <p:grpSpPr>
        <a:xfrm>
          <a:off x="0" y="0"/>
          <a:ext cx="0" cy="0"/>
          <a:chOff x="0" y="0"/>
          <a:chExt cx="0" cy="0"/>
        </a:xfrm>
      </p:grpSpPr>
      <p:sp>
        <p:nvSpPr>
          <p:cNvPr id="6" name="Rettangolo 5"/>
          <p:cNvSpPr/>
          <p:nvPr userDrawn="1"/>
        </p:nvSpPr>
        <p:spPr>
          <a:xfrm>
            <a:off x="0" y="6222193"/>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 name="Titolo 1"/>
          <p:cNvSpPr>
            <a:spLocks noGrp="1"/>
          </p:cNvSpPr>
          <p:nvPr userDrawn="1">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17" name="Segnaposto data 2"/>
          <p:cNvSpPr>
            <a:spLocks noGrp="1"/>
          </p:cNvSpPr>
          <p:nvPr userDrawn="1">
            <p:ph type="dt" sz="half" idx="10"/>
          </p:nvPr>
        </p:nvSpPr>
        <p:spPr>
          <a:xfrm>
            <a:off x="8639503" y="6474033"/>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pPr/>
              <a:t>02/03/17</a:t>
            </a:fld>
            <a:endParaRPr lang="it-IT" dirty="0"/>
          </a:p>
        </p:txBody>
      </p:sp>
      <p:sp>
        <p:nvSpPr>
          <p:cNvPr id="18" name="Segnaposto numero diapositiva 4"/>
          <p:cNvSpPr>
            <a:spLocks noGrp="1"/>
          </p:cNvSpPr>
          <p:nvPr userDrawn="1">
            <p:ph type="sldNum" sz="quarter" idx="12"/>
          </p:nvPr>
        </p:nvSpPr>
        <p:spPr>
          <a:xfrm>
            <a:off x="10266506" y="6474033"/>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3"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4"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5" name="Segnaposto contenuto 2"/>
          <p:cNvSpPr>
            <a:spLocks noGrp="1"/>
          </p:cNvSpPr>
          <p:nvPr>
            <p:ph idx="1"/>
          </p:nvPr>
        </p:nvSpPr>
        <p:spPr>
          <a:xfrm>
            <a:off x="458266" y="1100412"/>
            <a:ext cx="11261295"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2" name="Rettangolo 11"/>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6" name="Immagine 15"/>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1960125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ue contenuti 1">
    <p:spTree>
      <p:nvGrpSpPr>
        <p:cNvPr id="1" name=""/>
        <p:cNvGrpSpPr/>
        <p:nvPr/>
      </p:nvGrpSpPr>
      <p:grpSpPr>
        <a:xfrm>
          <a:off x="0" y="0"/>
          <a:ext cx="0" cy="0"/>
          <a:chOff x="0" y="0"/>
          <a:chExt cx="0" cy="0"/>
        </a:xfrm>
      </p:grpSpPr>
      <p:sp>
        <p:nvSpPr>
          <p:cNvPr id="10" name="Segnaposto contenuto 2"/>
          <p:cNvSpPr>
            <a:spLocks noGrp="1"/>
          </p:cNvSpPr>
          <p:nvPr>
            <p:ph idx="1"/>
          </p:nvPr>
        </p:nvSpPr>
        <p:spPr>
          <a:xfrm>
            <a:off x="458266"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800" b="0" i="0">
                <a:solidFill>
                  <a:srgbClr val="002E5D"/>
                </a:solidFill>
                <a:latin typeface="Verdana" charset="0"/>
                <a:ea typeface="Verdana" charset="0"/>
                <a:cs typeface="Verdana" charset="0"/>
              </a:defRPr>
            </a:lvl2pPr>
            <a:lvl3pPr marL="914400" indent="0">
              <a:buNone/>
              <a:defRPr sz="1600" b="0" i="0">
                <a:solidFill>
                  <a:srgbClr val="002E5D"/>
                </a:solidFill>
                <a:latin typeface="Verdana" charset="0"/>
                <a:ea typeface="Verdana" charset="0"/>
                <a:cs typeface="Verdana" charset="0"/>
              </a:defRPr>
            </a:lvl3pPr>
            <a:lvl4pPr marL="1371600" indent="0">
              <a:buNone/>
              <a:defRPr sz="1400" b="0" i="0">
                <a:solidFill>
                  <a:srgbClr val="002E5D"/>
                </a:solidFill>
                <a:latin typeface="Verdana" charset="0"/>
                <a:ea typeface="Verdana" charset="0"/>
                <a:cs typeface="Verdana" charset="0"/>
              </a:defRPr>
            </a:lvl4pPr>
            <a:lvl5pPr marL="1828800" indent="0">
              <a:buNone/>
              <a:defRPr sz="1200" b="0" i="0">
                <a:solidFill>
                  <a:srgbClr val="002E5D"/>
                </a:solidFill>
                <a:latin typeface="Verdana" charset="0"/>
                <a:ea typeface="Verdana" charset="0"/>
                <a:cs typeface="Verdana" charset="0"/>
              </a:defRPr>
            </a:lvl5pPr>
          </a:lstStyle>
          <a:p>
            <a:pPr lvl="0"/>
            <a:r>
              <a:rPr lang="it-IT" dirty="0" smtClean="0"/>
              <a:t>Fare clic per modificare gli stili del testo dello schema</a:t>
            </a:r>
          </a:p>
        </p:txBody>
      </p:sp>
      <p:sp>
        <p:nvSpPr>
          <p:cNvPr id="11" name="Segnaposto contenuto 2"/>
          <p:cNvSpPr>
            <a:spLocks noGrp="1"/>
          </p:cNvSpPr>
          <p:nvPr>
            <p:ph idx="13"/>
          </p:nvPr>
        </p:nvSpPr>
        <p:spPr>
          <a:xfrm>
            <a:off x="6186927"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600" b="0" i="0">
                <a:solidFill>
                  <a:schemeClr val="tx1"/>
                </a:solidFill>
                <a:latin typeface="Verdana" charset="0"/>
                <a:ea typeface="Verdana" charset="0"/>
                <a:cs typeface="Verdana" charset="0"/>
              </a:defRPr>
            </a:lvl2pPr>
            <a:lvl3pPr marL="914400" indent="0">
              <a:buNone/>
              <a:defRPr sz="1600" b="0" i="0">
                <a:solidFill>
                  <a:schemeClr val="tx1"/>
                </a:solidFill>
                <a:latin typeface="Verdana" charset="0"/>
                <a:ea typeface="Verdana" charset="0"/>
                <a:cs typeface="Verdana" charset="0"/>
              </a:defRPr>
            </a:lvl3pPr>
            <a:lvl4pPr marL="1371600" indent="0">
              <a:buNone/>
              <a:defRPr sz="1600" b="0" i="0">
                <a:solidFill>
                  <a:schemeClr val="tx1"/>
                </a:solidFill>
                <a:latin typeface="Verdana" charset="0"/>
                <a:ea typeface="Verdana" charset="0"/>
                <a:cs typeface="Verdana" charset="0"/>
              </a:defRPr>
            </a:lvl4pPr>
            <a:lvl5pPr marL="1828800" indent="0">
              <a:buNone/>
              <a:defRPr sz="1600" b="0" i="0">
                <a:solidFill>
                  <a:schemeClr val="tx1"/>
                </a:solidFill>
                <a:latin typeface="Verdana" charset="0"/>
                <a:ea typeface="Verdana" charset="0"/>
                <a:cs typeface="Verdana" charset="0"/>
              </a:defRPr>
            </a:lvl5pPr>
          </a:lstStyle>
          <a:p>
            <a:pPr lvl="0"/>
            <a:r>
              <a:rPr lang="it-IT" dirty="0" smtClean="0"/>
              <a:t>Fare clic per modificare gli stili del testo dello schema</a:t>
            </a:r>
            <a:endParaRPr lang="it-IT" dirty="0"/>
          </a:p>
        </p:txBody>
      </p:sp>
      <p:sp>
        <p:nvSpPr>
          <p:cNvPr id="17" name="Titolo 1"/>
          <p:cNvSpPr>
            <a:spLocks noGrp="1"/>
          </p:cNvSpPr>
          <p:nvPr>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7" name="Rettangolo 6"/>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3"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solidFill>
                  <a:srgbClr val="FFFFFF"/>
                </a:solidFill>
              </a:rPr>
              <a:pPr/>
              <a:t>02/03/17</a:t>
            </a:fld>
            <a:endParaRPr lang="it-IT" dirty="0">
              <a:solidFill>
                <a:srgbClr val="FFFFFF"/>
              </a:solidFill>
            </a:endParaRPr>
          </a:p>
        </p:txBody>
      </p:sp>
      <p:sp>
        <p:nvSpPr>
          <p:cNvPr id="16"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solidFill>
                  <a:srgbClr val="FFFFFF">
                    <a:lumMod val="95000"/>
                  </a:srgbClr>
                </a:solidFill>
              </a:rPr>
              <a:pPr/>
              <a:t>‹n.›</a:t>
            </a:fld>
            <a:endParaRPr lang="it-IT" dirty="0">
              <a:solidFill>
                <a:srgbClr val="FFFFFF">
                  <a:lumMod val="95000"/>
                </a:srgbClr>
              </a:solidFill>
            </a:endParaRPr>
          </a:p>
        </p:txBody>
      </p:sp>
      <p:sp>
        <p:nvSpPr>
          <p:cNvPr id="18"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9" name="Segnaposto testo 4"/>
          <p:cNvSpPr>
            <a:spLocks noGrp="1"/>
          </p:cNvSpPr>
          <p:nvPr>
            <p:ph type="body" sz="quarter" idx="15"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
        <p:nvSpPr>
          <p:cNvPr id="14" name="Rettangolo 13"/>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5" name="Immagine 14"/>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2260519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ue contenuti 2">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5" name="Rettangolo 4"/>
          <p:cNvSpPr/>
          <p:nvPr userDrawn="1"/>
        </p:nvSpPr>
        <p:spPr>
          <a:xfrm>
            <a:off x="0" y="6222193"/>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2"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pPr/>
              <a:t>02/03/17</a:t>
            </a:fld>
            <a:endParaRPr lang="it-IT" dirty="0"/>
          </a:p>
        </p:txBody>
      </p:sp>
      <p:sp>
        <p:nvSpPr>
          <p:cNvPr id="13"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4"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5"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8" name="Segnaposto contenuto 2"/>
          <p:cNvSpPr>
            <a:spLocks noGrp="1"/>
          </p:cNvSpPr>
          <p:nvPr>
            <p:ph idx="1"/>
          </p:nvPr>
        </p:nvSpPr>
        <p:spPr>
          <a:xfrm>
            <a:off x="458266"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800" b="0" i="0">
                <a:solidFill>
                  <a:srgbClr val="002E5D"/>
                </a:solidFill>
                <a:latin typeface="Verdana" charset="0"/>
                <a:ea typeface="Verdana" charset="0"/>
                <a:cs typeface="Verdana" charset="0"/>
              </a:defRPr>
            </a:lvl2pPr>
            <a:lvl3pPr marL="914400" indent="0">
              <a:buNone/>
              <a:defRPr sz="1600" b="0" i="0">
                <a:solidFill>
                  <a:srgbClr val="002E5D"/>
                </a:solidFill>
                <a:latin typeface="Verdana" charset="0"/>
                <a:ea typeface="Verdana" charset="0"/>
                <a:cs typeface="Verdana" charset="0"/>
              </a:defRPr>
            </a:lvl3pPr>
            <a:lvl4pPr marL="1371600" indent="0">
              <a:buNone/>
              <a:defRPr sz="1400" b="0" i="0">
                <a:solidFill>
                  <a:srgbClr val="002E5D"/>
                </a:solidFill>
                <a:latin typeface="Verdana" charset="0"/>
                <a:ea typeface="Verdana" charset="0"/>
                <a:cs typeface="Verdana" charset="0"/>
              </a:defRPr>
            </a:lvl4pPr>
            <a:lvl5pPr marL="1828800" indent="0">
              <a:buNone/>
              <a:defRPr sz="1200" b="0" i="0">
                <a:solidFill>
                  <a:srgbClr val="002E5D"/>
                </a:solidFill>
                <a:latin typeface="Verdana" charset="0"/>
                <a:ea typeface="Verdana" charset="0"/>
                <a:cs typeface="Verdana" charset="0"/>
              </a:defRPr>
            </a:lvl5pPr>
          </a:lstStyle>
          <a:p>
            <a:pPr lvl="0"/>
            <a:r>
              <a:rPr lang="it-IT" dirty="0" smtClean="0"/>
              <a:t>Fare clic per modificare gli stili del testo dello schema</a:t>
            </a:r>
          </a:p>
        </p:txBody>
      </p:sp>
      <p:sp>
        <p:nvSpPr>
          <p:cNvPr id="19" name="Segnaposto contenuto 2"/>
          <p:cNvSpPr>
            <a:spLocks noGrp="1"/>
          </p:cNvSpPr>
          <p:nvPr>
            <p:ph idx="15"/>
          </p:nvPr>
        </p:nvSpPr>
        <p:spPr>
          <a:xfrm>
            <a:off x="6186927"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600" b="0" i="0">
                <a:solidFill>
                  <a:schemeClr val="tx1"/>
                </a:solidFill>
                <a:latin typeface="Verdana" charset="0"/>
                <a:ea typeface="Verdana" charset="0"/>
                <a:cs typeface="Verdana" charset="0"/>
              </a:defRPr>
            </a:lvl2pPr>
            <a:lvl3pPr marL="914400" indent="0">
              <a:buNone/>
              <a:defRPr sz="1600" b="0" i="0">
                <a:solidFill>
                  <a:schemeClr val="tx1"/>
                </a:solidFill>
                <a:latin typeface="Verdana" charset="0"/>
                <a:ea typeface="Verdana" charset="0"/>
                <a:cs typeface="Verdana" charset="0"/>
              </a:defRPr>
            </a:lvl3pPr>
            <a:lvl4pPr marL="1371600" indent="0">
              <a:buNone/>
              <a:defRPr sz="1600" b="0" i="0">
                <a:solidFill>
                  <a:schemeClr val="tx1"/>
                </a:solidFill>
                <a:latin typeface="Verdana" charset="0"/>
                <a:ea typeface="Verdana" charset="0"/>
                <a:cs typeface="Verdana" charset="0"/>
              </a:defRPr>
            </a:lvl4pPr>
            <a:lvl5pPr marL="1828800" indent="0">
              <a:buNone/>
              <a:defRPr sz="1600" b="0" i="0">
                <a:solidFill>
                  <a:schemeClr val="tx1"/>
                </a:solidFill>
                <a:latin typeface="Verdana" charset="0"/>
                <a:ea typeface="Verdana" charset="0"/>
                <a:cs typeface="Verdana" charset="0"/>
              </a:defRPr>
            </a:lvl5pPr>
          </a:lstStyle>
          <a:p>
            <a:pPr lvl="0"/>
            <a:r>
              <a:rPr lang="it-IT" dirty="0" smtClean="0"/>
              <a:t>Fare clic per modificare gli stili del testo dello schema</a:t>
            </a:r>
            <a:endParaRPr lang="it-IT" dirty="0"/>
          </a:p>
        </p:txBody>
      </p:sp>
      <p:sp>
        <p:nvSpPr>
          <p:cNvPr id="16" name="Rettangolo 15"/>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7" name="Immagine 16"/>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2501134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paratore 1">
    <p:bg>
      <p:bgPr>
        <a:solidFill>
          <a:srgbClr val="284E83"/>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8" y="3299514"/>
            <a:ext cx="11261295" cy="694416"/>
          </a:xfrm>
        </p:spPr>
        <p:txBody>
          <a:bodyPr lIns="0" tIns="0" rIns="0" bIns="0" anchor="t" anchorCtr="0">
            <a:noAutofit/>
          </a:bodyPr>
          <a:lstStyle>
            <a:lvl1pPr>
              <a:defRPr sz="2000" baseline="0">
                <a:solidFill>
                  <a:schemeClr val="bg1"/>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2332454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paratore 2">
    <p:bg>
      <p:bgPr>
        <a:solidFill>
          <a:srgbClr val="D9D9D6"/>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8" y="3299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1103770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uota 1">
    <p:spTree>
      <p:nvGrpSpPr>
        <p:cNvPr id="1" name=""/>
        <p:cNvGrpSpPr/>
        <p:nvPr/>
      </p:nvGrpSpPr>
      <p:grpSpPr>
        <a:xfrm>
          <a:off x="0" y="0"/>
          <a:ext cx="0" cy="0"/>
          <a:chOff x="0" y="0"/>
          <a:chExt cx="0" cy="0"/>
        </a:xfrm>
      </p:grpSpPr>
      <p:sp>
        <p:nvSpPr>
          <p:cNvPr id="8" name="Rettangolo 7"/>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2"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solidFill>
                  <a:srgbClr val="FFFFFF"/>
                </a:solidFill>
              </a:rPr>
              <a:pPr/>
              <a:t>02/03/17</a:t>
            </a:fld>
            <a:endParaRPr lang="it-IT" dirty="0">
              <a:solidFill>
                <a:srgbClr val="FFFFFF"/>
              </a:solidFill>
            </a:endParaRPr>
          </a:p>
        </p:txBody>
      </p:sp>
      <p:sp>
        <p:nvSpPr>
          <p:cNvPr id="13"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solidFill>
                  <a:srgbClr val="FFFFFF">
                    <a:lumMod val="95000"/>
                  </a:srgbClr>
                </a:solidFill>
              </a:rPr>
              <a:pPr/>
              <a:t>‹n.›</a:t>
            </a:fld>
            <a:endParaRPr lang="it-IT" dirty="0">
              <a:solidFill>
                <a:srgbClr val="FFFFFF">
                  <a:lumMod val="95000"/>
                </a:srgbClr>
              </a:solidFill>
            </a:endParaRPr>
          </a:p>
        </p:txBody>
      </p:sp>
      <p:sp>
        <p:nvSpPr>
          <p:cNvPr id="14"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5" name="Segnaposto testo 4"/>
          <p:cNvSpPr>
            <a:spLocks noGrp="1"/>
          </p:cNvSpPr>
          <p:nvPr>
            <p:ph type="body" sz="quarter" idx="15"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
        <p:nvSpPr>
          <p:cNvPr id="16" name="Rettangolo 15"/>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7" name="Immagine 16"/>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164094230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4">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8" name="Rettangolo 7"/>
          <p:cNvSpPr/>
          <p:nvPr userDrawn="1"/>
        </p:nvSpPr>
        <p:spPr>
          <a:xfrm>
            <a:off x="1290755" y="1903865"/>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4"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10"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1" name="Immagine 10"/>
          <p:cNvPicPr>
            <a:picLocks noChangeAspect="1"/>
          </p:cNvPicPr>
          <p:nvPr userDrawn="1"/>
        </p:nvPicPr>
        <p:blipFill>
          <a:blip r:embed="rId2"/>
          <a:stretch>
            <a:fillRect/>
          </a:stretch>
        </p:blipFill>
        <p:spPr>
          <a:xfrm>
            <a:off x="1501684" y="2095441"/>
            <a:ext cx="1026491" cy="388258"/>
          </a:xfrm>
          <a:prstGeom prst="rect">
            <a:avLst/>
          </a:prstGeom>
        </p:spPr>
      </p:pic>
    </p:spTree>
    <p:extLst>
      <p:ext uri="{BB962C8B-B14F-4D97-AF65-F5344CB8AC3E}">
        <p14:creationId xmlns:p14="http://schemas.microsoft.com/office/powerpoint/2010/main" val="208638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uota 2">
    <p:spTree>
      <p:nvGrpSpPr>
        <p:cNvPr id="1" name=""/>
        <p:cNvGrpSpPr/>
        <p:nvPr/>
      </p:nvGrpSpPr>
      <p:grpSpPr>
        <a:xfrm>
          <a:off x="0" y="0"/>
          <a:ext cx="0" cy="0"/>
          <a:chOff x="0" y="0"/>
          <a:chExt cx="0" cy="0"/>
        </a:xfrm>
      </p:grpSpPr>
      <p:sp>
        <p:nvSpPr>
          <p:cNvPr id="16" name="Rettangolo 15"/>
          <p:cNvSpPr/>
          <p:nvPr userDrawn="1"/>
        </p:nvSpPr>
        <p:spPr>
          <a:xfrm>
            <a:off x="0" y="6222193"/>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0"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pPr/>
              <a:t>02/03/17</a:t>
            </a:fld>
            <a:endParaRPr lang="it-IT" dirty="0"/>
          </a:p>
        </p:txBody>
      </p:sp>
      <p:sp>
        <p:nvSpPr>
          <p:cNvPr id="21"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22"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23"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0" name="Rettangolo 9"/>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1" name="Immagine 10"/>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1013198854"/>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dirty="0">
              <a:solidFill>
                <a:srgbClr val="000000"/>
              </a:solidFill>
            </a:endParaRPr>
          </a:p>
        </p:txBody>
      </p:sp>
      <p:sp>
        <p:nvSpPr>
          <p:cNvPr id="5" name="Segnaposto piè di pagina 4"/>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48A2542-7072-41EF-B9C8-6B3EA7D4503C}"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279296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dirty="0">
              <a:solidFill>
                <a:srgbClr val="000000"/>
              </a:solidFill>
            </a:endParaRPr>
          </a:p>
        </p:txBody>
      </p:sp>
      <p:sp>
        <p:nvSpPr>
          <p:cNvPr id="5" name="Segnaposto piè di pagina 4"/>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8A5DFE9E-5934-4E42-8623-0EAF1F29ECB3}"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996174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dirty="0">
              <a:solidFill>
                <a:srgbClr val="000000"/>
              </a:solidFill>
            </a:endParaRPr>
          </a:p>
        </p:txBody>
      </p:sp>
      <p:sp>
        <p:nvSpPr>
          <p:cNvPr id="5" name="Segnaposto piè di pagina 4"/>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DEB40FD3-E6E1-4392-9EEE-F25EFC861F5D}"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3020049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dirty="0">
              <a:solidFill>
                <a:srgbClr val="000000"/>
              </a:solidFill>
            </a:endParaRPr>
          </a:p>
        </p:txBody>
      </p:sp>
      <p:sp>
        <p:nvSpPr>
          <p:cNvPr id="6" name="Segnaposto piè di pagina 5"/>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D465C4A5-4C49-4963-9B7B-23391881824E}"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1273325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dirty="0">
              <a:solidFill>
                <a:srgbClr val="000000"/>
              </a:solidFill>
            </a:endParaRPr>
          </a:p>
        </p:txBody>
      </p:sp>
      <p:sp>
        <p:nvSpPr>
          <p:cNvPr id="8" name="Segnaposto piè di pagina 7"/>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3492DFD2-F16B-47D4-B081-BDDAFCEABFBD}"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3620716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dirty="0">
              <a:solidFill>
                <a:srgbClr val="000000"/>
              </a:solidFill>
            </a:endParaRPr>
          </a:p>
        </p:txBody>
      </p:sp>
      <p:sp>
        <p:nvSpPr>
          <p:cNvPr id="4" name="Segnaposto piè di pagina 3"/>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8D2BC015-2C51-44B5-8DF2-E918607D7B30}"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1947022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dirty="0">
              <a:solidFill>
                <a:srgbClr val="000000"/>
              </a:solidFill>
            </a:endParaRPr>
          </a:p>
        </p:txBody>
      </p:sp>
      <p:sp>
        <p:nvSpPr>
          <p:cNvPr id="3" name="Segnaposto piè di pagina 2"/>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E4CDE704-5447-4D06-8F05-5C5DE32BD5F7}"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1249778125"/>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dirty="0">
              <a:solidFill>
                <a:srgbClr val="000000"/>
              </a:solidFill>
            </a:endParaRPr>
          </a:p>
        </p:txBody>
      </p:sp>
      <p:sp>
        <p:nvSpPr>
          <p:cNvPr id="6" name="Segnaposto piè di pagina 5"/>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5A43DF27-569A-49D2-821A-B32FBD16F2A7}"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1496222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dirty="0">
              <a:solidFill>
                <a:srgbClr val="000000"/>
              </a:solidFill>
            </a:endParaRPr>
          </a:p>
        </p:txBody>
      </p:sp>
      <p:sp>
        <p:nvSpPr>
          <p:cNvPr id="6" name="Segnaposto piè di pagina 5"/>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D46E8C43-AF82-4E15-80C4-14D4DD4E6142}"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356838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titolo 5">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userDrawn="1"/>
        </p:nvSpPr>
        <p:spPr>
          <a:xfrm>
            <a:off x="1290755"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0" name="Immagine 9"/>
          <p:cNvPicPr>
            <a:picLocks noChangeAspect="1"/>
          </p:cNvPicPr>
          <p:nvPr userDrawn="1"/>
        </p:nvPicPr>
        <p:blipFill>
          <a:blip r:embed="rId2"/>
          <a:stretch>
            <a:fillRect/>
          </a:stretch>
        </p:blipFill>
        <p:spPr>
          <a:xfrm>
            <a:off x="1501684" y="2095441"/>
            <a:ext cx="1026491" cy="388258"/>
          </a:xfrm>
          <a:prstGeom prst="rect">
            <a:avLst/>
          </a:prstGeom>
        </p:spPr>
      </p:pic>
    </p:spTree>
    <p:extLst>
      <p:ext uri="{BB962C8B-B14F-4D97-AF65-F5344CB8AC3E}">
        <p14:creationId xmlns:p14="http://schemas.microsoft.com/office/powerpoint/2010/main" val="996081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dirty="0">
              <a:solidFill>
                <a:srgbClr val="000000"/>
              </a:solidFill>
            </a:endParaRPr>
          </a:p>
        </p:txBody>
      </p:sp>
      <p:sp>
        <p:nvSpPr>
          <p:cNvPr id="5" name="Segnaposto piè di pagina 4"/>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3B58DE53-4AA0-4623-A738-48BAC5EDDDCB}"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1288119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dirty="0">
              <a:solidFill>
                <a:srgbClr val="000000"/>
              </a:solidFill>
            </a:endParaRPr>
          </a:p>
        </p:txBody>
      </p:sp>
      <p:sp>
        <p:nvSpPr>
          <p:cNvPr id="5" name="Segnaposto piè di pagina 4"/>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44A5427-52F1-47AD-BEC4-6A970DE5CFA7}"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377828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titolo 6">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
        <p:nvSpPr>
          <p:cNvPr id="10" name="Rettangolo 9"/>
          <p:cNvSpPr/>
          <p:nvPr userDrawn="1"/>
        </p:nvSpPr>
        <p:spPr>
          <a:xfrm>
            <a:off x="1290755"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Immagine 10"/>
          <p:cNvPicPr>
            <a:picLocks noChangeAspect="1"/>
          </p:cNvPicPr>
          <p:nvPr userDrawn="1"/>
        </p:nvPicPr>
        <p:blipFill>
          <a:blip r:embed="rId2"/>
          <a:stretch>
            <a:fillRect/>
          </a:stretch>
        </p:blipFill>
        <p:spPr>
          <a:xfrm>
            <a:off x="1501684" y="2095441"/>
            <a:ext cx="1026491" cy="388258"/>
          </a:xfrm>
          <a:prstGeom prst="rect">
            <a:avLst/>
          </a:prstGeom>
        </p:spPr>
      </p:pic>
    </p:spTree>
    <p:extLst>
      <p:ext uri="{BB962C8B-B14F-4D97-AF65-F5344CB8AC3E}">
        <p14:creationId xmlns:p14="http://schemas.microsoft.com/office/powerpoint/2010/main" val="193011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e contenuto 1">
    <p:spTree>
      <p:nvGrpSpPr>
        <p:cNvPr id="1" name=""/>
        <p:cNvGrpSpPr/>
        <p:nvPr/>
      </p:nvGrpSpPr>
      <p:grpSpPr>
        <a:xfrm>
          <a:off x="0" y="0"/>
          <a:ext cx="0" cy="0"/>
          <a:chOff x="0" y="0"/>
          <a:chExt cx="0" cy="0"/>
        </a:xfrm>
      </p:grpSpPr>
      <p:sp>
        <p:nvSpPr>
          <p:cNvPr id="6" name="Rettangolo 5"/>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3" y="5847087"/>
            <a:ext cx="285543" cy="57700"/>
          </a:xfrm>
          <a:prstGeom prst="rect">
            <a:avLst/>
          </a:prstGeom>
        </p:spPr>
      </p:pic>
      <p:sp>
        <p:nvSpPr>
          <p:cNvPr id="2" name="Titolo 1"/>
          <p:cNvSpPr>
            <a:spLocks noGrp="1"/>
          </p:cNvSpPr>
          <p:nvPr userDrawn="1">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3" name="Segnaposto contenuto 2"/>
          <p:cNvSpPr>
            <a:spLocks noGrp="1"/>
          </p:cNvSpPr>
          <p:nvPr userDrawn="1">
            <p:ph idx="1"/>
          </p:nvPr>
        </p:nvSpPr>
        <p:spPr>
          <a:xfrm>
            <a:off x="458266" y="1100412"/>
            <a:ext cx="11261295"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7" name="Segnaposto data 2"/>
          <p:cNvSpPr>
            <a:spLocks noGrp="1"/>
          </p:cNvSpPr>
          <p:nvPr userDrawn="1">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pPr/>
              <a:t>02/03/17</a:t>
            </a:fld>
            <a:endParaRPr lang="it-IT" dirty="0"/>
          </a:p>
        </p:txBody>
      </p:sp>
      <p:sp>
        <p:nvSpPr>
          <p:cNvPr id="18" name="Segnaposto numero diapositiva 4"/>
          <p:cNvSpPr>
            <a:spLocks noGrp="1"/>
          </p:cNvSpPr>
          <p:nvPr userDrawn="1">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0"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5"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Tree>
    <p:extLst>
      <p:ext uri="{BB962C8B-B14F-4D97-AF65-F5344CB8AC3E}">
        <p14:creationId xmlns:p14="http://schemas.microsoft.com/office/powerpoint/2010/main" val="61550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olo e contenuto 2">
    <p:spTree>
      <p:nvGrpSpPr>
        <p:cNvPr id="1" name=""/>
        <p:cNvGrpSpPr/>
        <p:nvPr/>
      </p:nvGrpSpPr>
      <p:grpSpPr>
        <a:xfrm>
          <a:off x="0" y="0"/>
          <a:ext cx="0" cy="0"/>
          <a:chOff x="0" y="0"/>
          <a:chExt cx="0" cy="0"/>
        </a:xfrm>
      </p:grpSpPr>
      <p:sp>
        <p:nvSpPr>
          <p:cNvPr id="6" name="Rettangolo 5"/>
          <p:cNvSpPr/>
          <p:nvPr userDrawn="1"/>
        </p:nvSpPr>
        <p:spPr>
          <a:xfrm>
            <a:off x="0" y="6222193"/>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userDrawn="1">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17" name="Segnaposto data 2"/>
          <p:cNvSpPr>
            <a:spLocks noGrp="1"/>
          </p:cNvSpPr>
          <p:nvPr userDrawn="1">
            <p:ph type="dt" sz="half" idx="10"/>
          </p:nvPr>
        </p:nvSpPr>
        <p:spPr>
          <a:xfrm>
            <a:off x="8639503" y="6474033"/>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t>02/03/17</a:t>
            </a:fld>
            <a:endParaRPr lang="it-IT" dirty="0"/>
          </a:p>
        </p:txBody>
      </p:sp>
      <p:sp>
        <p:nvSpPr>
          <p:cNvPr id="18" name="Segnaposto numero diapositiva 4"/>
          <p:cNvSpPr>
            <a:spLocks noGrp="1"/>
          </p:cNvSpPr>
          <p:nvPr userDrawn="1">
            <p:ph type="sldNum" sz="quarter" idx="12"/>
          </p:nvPr>
        </p:nvSpPr>
        <p:spPr>
          <a:xfrm>
            <a:off x="10266506" y="6474033"/>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3"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4"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5" name="Segnaposto contenuto 2"/>
          <p:cNvSpPr>
            <a:spLocks noGrp="1"/>
          </p:cNvSpPr>
          <p:nvPr>
            <p:ph idx="1"/>
          </p:nvPr>
        </p:nvSpPr>
        <p:spPr>
          <a:xfrm>
            <a:off x="458266" y="1100412"/>
            <a:ext cx="11261295"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2" name="Rettangolo 11"/>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37776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e contenuti 1">
    <p:spTree>
      <p:nvGrpSpPr>
        <p:cNvPr id="1" name=""/>
        <p:cNvGrpSpPr/>
        <p:nvPr/>
      </p:nvGrpSpPr>
      <p:grpSpPr>
        <a:xfrm>
          <a:off x="0" y="0"/>
          <a:ext cx="0" cy="0"/>
          <a:chOff x="0" y="0"/>
          <a:chExt cx="0" cy="0"/>
        </a:xfrm>
      </p:grpSpPr>
      <p:sp>
        <p:nvSpPr>
          <p:cNvPr id="10" name="Segnaposto contenuto 2"/>
          <p:cNvSpPr>
            <a:spLocks noGrp="1"/>
          </p:cNvSpPr>
          <p:nvPr>
            <p:ph idx="1"/>
          </p:nvPr>
        </p:nvSpPr>
        <p:spPr>
          <a:xfrm>
            <a:off x="458266"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800" b="0" i="0">
                <a:solidFill>
                  <a:srgbClr val="002E5D"/>
                </a:solidFill>
                <a:latin typeface="Verdana" charset="0"/>
                <a:ea typeface="Verdana" charset="0"/>
                <a:cs typeface="Verdana" charset="0"/>
              </a:defRPr>
            </a:lvl2pPr>
            <a:lvl3pPr marL="914400" indent="0">
              <a:buNone/>
              <a:defRPr sz="1600" b="0" i="0">
                <a:solidFill>
                  <a:srgbClr val="002E5D"/>
                </a:solidFill>
                <a:latin typeface="Verdana" charset="0"/>
                <a:ea typeface="Verdana" charset="0"/>
                <a:cs typeface="Verdana" charset="0"/>
              </a:defRPr>
            </a:lvl3pPr>
            <a:lvl4pPr marL="1371600" indent="0">
              <a:buNone/>
              <a:defRPr sz="1400" b="0" i="0">
                <a:solidFill>
                  <a:srgbClr val="002E5D"/>
                </a:solidFill>
                <a:latin typeface="Verdana" charset="0"/>
                <a:ea typeface="Verdana" charset="0"/>
                <a:cs typeface="Verdana" charset="0"/>
              </a:defRPr>
            </a:lvl4pPr>
            <a:lvl5pPr marL="1828800" indent="0">
              <a:buNone/>
              <a:defRPr sz="1200" b="0" i="0">
                <a:solidFill>
                  <a:srgbClr val="002E5D"/>
                </a:solidFill>
                <a:latin typeface="Verdana" charset="0"/>
                <a:ea typeface="Verdana" charset="0"/>
                <a:cs typeface="Verdana" charset="0"/>
              </a:defRPr>
            </a:lvl5pPr>
          </a:lstStyle>
          <a:p>
            <a:pPr lvl="0"/>
            <a:r>
              <a:rPr lang="it-IT" dirty="0" smtClean="0"/>
              <a:t>Fare clic per modificare gli stili del testo dello schema</a:t>
            </a:r>
          </a:p>
        </p:txBody>
      </p:sp>
      <p:sp>
        <p:nvSpPr>
          <p:cNvPr id="11" name="Segnaposto contenuto 2"/>
          <p:cNvSpPr>
            <a:spLocks noGrp="1"/>
          </p:cNvSpPr>
          <p:nvPr>
            <p:ph idx="13"/>
          </p:nvPr>
        </p:nvSpPr>
        <p:spPr>
          <a:xfrm>
            <a:off x="6186927"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600" b="0" i="0">
                <a:solidFill>
                  <a:schemeClr val="tx1"/>
                </a:solidFill>
                <a:latin typeface="Verdana" charset="0"/>
                <a:ea typeface="Verdana" charset="0"/>
                <a:cs typeface="Verdana" charset="0"/>
              </a:defRPr>
            </a:lvl2pPr>
            <a:lvl3pPr marL="914400" indent="0">
              <a:buNone/>
              <a:defRPr sz="1600" b="0" i="0">
                <a:solidFill>
                  <a:schemeClr val="tx1"/>
                </a:solidFill>
                <a:latin typeface="Verdana" charset="0"/>
                <a:ea typeface="Verdana" charset="0"/>
                <a:cs typeface="Verdana" charset="0"/>
              </a:defRPr>
            </a:lvl3pPr>
            <a:lvl4pPr marL="1371600" indent="0">
              <a:buNone/>
              <a:defRPr sz="1600" b="0" i="0">
                <a:solidFill>
                  <a:schemeClr val="tx1"/>
                </a:solidFill>
                <a:latin typeface="Verdana" charset="0"/>
                <a:ea typeface="Verdana" charset="0"/>
                <a:cs typeface="Verdana" charset="0"/>
              </a:defRPr>
            </a:lvl4pPr>
            <a:lvl5pPr marL="1828800" indent="0">
              <a:buNone/>
              <a:defRPr sz="1600" b="0" i="0">
                <a:solidFill>
                  <a:schemeClr val="tx1"/>
                </a:solidFill>
                <a:latin typeface="Verdana" charset="0"/>
                <a:ea typeface="Verdana" charset="0"/>
                <a:cs typeface="Verdana" charset="0"/>
              </a:defRPr>
            </a:lvl5pPr>
          </a:lstStyle>
          <a:p>
            <a:pPr lvl="0"/>
            <a:r>
              <a:rPr lang="it-IT" dirty="0" smtClean="0"/>
              <a:t>Fare clic per modificare gli stili del testo dello schema</a:t>
            </a:r>
            <a:endParaRPr lang="it-IT" dirty="0"/>
          </a:p>
        </p:txBody>
      </p:sp>
      <p:sp>
        <p:nvSpPr>
          <p:cNvPr id="17" name="Titolo 1"/>
          <p:cNvSpPr>
            <a:spLocks noGrp="1"/>
          </p:cNvSpPr>
          <p:nvPr>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7" name="Rettangolo 6"/>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pPr/>
              <a:t>02/03/17</a:t>
            </a:fld>
            <a:endParaRPr lang="it-IT" dirty="0"/>
          </a:p>
        </p:txBody>
      </p:sp>
      <p:sp>
        <p:nvSpPr>
          <p:cNvPr id="16"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8"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9" name="Segnaposto testo 4"/>
          <p:cNvSpPr>
            <a:spLocks noGrp="1"/>
          </p:cNvSpPr>
          <p:nvPr>
            <p:ph type="body" sz="quarter" idx="15"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
        <p:nvSpPr>
          <p:cNvPr id="14" name="Rettangolo 13"/>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2950168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theme" Target="../theme/theme4.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3"/>
          </p:nvPr>
        </p:nvSpPr>
        <p:spPr>
          <a:xfrm>
            <a:off x="538655"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TITOLO PRESENTAZIONE</a:t>
            </a:r>
            <a:endParaRPr lang="it-IT"/>
          </a:p>
        </p:txBody>
      </p:sp>
      <p:sp>
        <p:nvSpPr>
          <p:cNvPr id="11" name="Segnaposto data 2"/>
          <p:cNvSpPr>
            <a:spLocks noGrp="1"/>
          </p:cNvSpPr>
          <p:nvPr>
            <p:ph type="dt" sz="half" idx="2"/>
          </p:nvPr>
        </p:nvSpPr>
        <p:spPr>
          <a:xfrm>
            <a:off x="838200" y="6356352"/>
            <a:ext cx="2743200" cy="365125"/>
          </a:xfrm>
          <a:prstGeom prst="rect">
            <a:avLst/>
          </a:prstGeom>
        </p:spPr>
        <p:txBody>
          <a:bodyPr/>
          <a:lstStyle/>
          <a:p>
            <a:fld id="{C4C23EF5-7234-1F4E-87C4-C416A9ABF2DC}" type="datetime1">
              <a:rPr lang="it-IT" smtClean="0"/>
              <a:t>02/03/17</a:t>
            </a:fld>
            <a:endParaRPr lang="it-IT"/>
          </a:p>
        </p:txBody>
      </p:sp>
      <p:sp>
        <p:nvSpPr>
          <p:cNvPr id="12" name="Segnaposto numero diapositiva 4"/>
          <p:cNvSpPr>
            <a:spLocks noGrp="1"/>
          </p:cNvSpPr>
          <p:nvPr>
            <p:ph type="sldNum" sz="quarter" idx="4"/>
          </p:nvPr>
        </p:nvSpPr>
        <p:spPr>
          <a:xfrm>
            <a:off x="8610600" y="6356352"/>
            <a:ext cx="2743200" cy="365125"/>
          </a:xfrm>
          <a:prstGeom prst="rect">
            <a:avLst/>
          </a:prstGeom>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29955865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4" r:id="rId4"/>
    <p:sldLayoutId id="2147483662" r:id="rId5"/>
    <p:sldLayoutId id="2147483663" r:id="rId6"/>
    <p:sldLayoutId id="2147483665" r:id="rId7"/>
    <p:sldLayoutId id="2147483650" r:id="rId8"/>
    <p:sldLayoutId id="2147483652" r:id="rId9"/>
    <p:sldLayoutId id="2147483654" r:id="rId10"/>
    <p:sldLayoutId id="2147483658" r:id="rId11"/>
    <p:sldLayoutId id="2147483667" r:id="rId12"/>
    <p:sldLayoutId id="2147483655" r:id="rId13"/>
    <p:sldLayoutId id="2147483666" r:id="rId14"/>
    <p:sldLayoutId id="2147483707"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Freeform 13"/>
          <p:cNvSpPr>
            <a:spLocks/>
          </p:cNvSpPr>
          <p:nvPr userDrawn="1"/>
        </p:nvSpPr>
        <p:spPr bwMode="auto">
          <a:xfrm>
            <a:off x="-8467" y="-20638"/>
            <a:ext cx="9273117" cy="1452563"/>
          </a:xfrm>
          <a:custGeom>
            <a:avLst/>
            <a:gdLst>
              <a:gd name="T0" fmla="*/ 2147483647 w 4381"/>
              <a:gd name="T1" fmla="*/ 2147483647 h 915"/>
              <a:gd name="T2" fmla="*/ 2147483647 w 4381"/>
              <a:gd name="T3" fmla="*/ 2147483647 h 915"/>
              <a:gd name="T4" fmla="*/ 2147483647 w 4381"/>
              <a:gd name="T5" fmla="*/ 2147483647 h 915"/>
              <a:gd name="T6" fmla="*/ 0 w 4381"/>
              <a:gd name="T7" fmla="*/ 2147483647 h 915"/>
              <a:gd name="T8" fmla="*/ 2147483647 w 4381"/>
              <a:gd name="T9" fmla="*/ 0 h 915"/>
              <a:gd name="T10" fmla="*/ 2147483647 w 4381"/>
              <a:gd name="T11" fmla="*/ 2147483647 h 915"/>
              <a:gd name="T12" fmla="*/ 2147483647 w 4381"/>
              <a:gd name="T13" fmla="*/ 2147483647 h 915"/>
              <a:gd name="T14" fmla="*/ 2147483647 w 4381"/>
              <a:gd name="T15" fmla="*/ 2147483647 h 915"/>
              <a:gd name="T16" fmla="*/ 2147483647 w 4381"/>
              <a:gd name="T17" fmla="*/ 2147483647 h 915"/>
              <a:gd name="T18" fmla="*/ 2147483647 w 4381"/>
              <a:gd name="T19" fmla="*/ 2147483647 h 915"/>
              <a:gd name="T20" fmla="*/ 2147483647 w 4381"/>
              <a:gd name="T21" fmla="*/ 2147483647 h 9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81" h="915">
                <a:moveTo>
                  <a:pt x="1000" y="757"/>
                </a:moveTo>
                <a:cubicBezTo>
                  <a:pt x="922" y="844"/>
                  <a:pt x="298" y="762"/>
                  <a:pt x="215" y="805"/>
                </a:cubicBezTo>
                <a:cubicBezTo>
                  <a:pt x="46" y="809"/>
                  <a:pt x="37" y="915"/>
                  <a:pt x="2" y="779"/>
                </a:cubicBezTo>
                <a:lnTo>
                  <a:pt x="0" y="9"/>
                </a:lnTo>
                <a:lnTo>
                  <a:pt x="4099" y="0"/>
                </a:lnTo>
                <a:cubicBezTo>
                  <a:pt x="4381" y="70"/>
                  <a:pt x="4255" y="222"/>
                  <a:pt x="4208" y="289"/>
                </a:cubicBezTo>
                <a:cubicBezTo>
                  <a:pt x="4161" y="355"/>
                  <a:pt x="3998" y="387"/>
                  <a:pt x="3819" y="400"/>
                </a:cubicBezTo>
                <a:cubicBezTo>
                  <a:pt x="3636" y="414"/>
                  <a:pt x="3340" y="358"/>
                  <a:pt x="3122" y="364"/>
                </a:cubicBezTo>
                <a:cubicBezTo>
                  <a:pt x="2798" y="390"/>
                  <a:pt x="2173" y="536"/>
                  <a:pt x="1883" y="555"/>
                </a:cubicBezTo>
                <a:cubicBezTo>
                  <a:pt x="1505" y="568"/>
                  <a:pt x="1589" y="496"/>
                  <a:pt x="1062" y="503"/>
                </a:cubicBezTo>
                <a:cubicBezTo>
                  <a:pt x="898" y="560"/>
                  <a:pt x="1018" y="689"/>
                  <a:pt x="1000" y="757"/>
                </a:cubicBezTo>
                <a:close/>
              </a:path>
            </a:pathLst>
          </a:custGeom>
          <a:solidFill>
            <a:srgbClr val="003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eaLnBrk="0" fontAlgn="base" hangingPunct="0">
              <a:spcBef>
                <a:spcPct val="0"/>
              </a:spcBef>
              <a:spcAft>
                <a:spcPct val="0"/>
              </a:spcAft>
            </a:pPr>
            <a:endParaRPr lang="it-IT">
              <a:solidFill>
                <a:srgbClr val="FFFFFF"/>
              </a:solidFill>
              <a:ea typeface="MS PGothic" pitchFamily="34" charset="-128"/>
            </a:endParaRPr>
          </a:p>
        </p:txBody>
      </p:sp>
      <p:sp>
        <p:nvSpPr>
          <p:cNvPr id="1027" name="Rectangle 3"/>
          <p:cNvSpPr>
            <a:spLocks noGrp="1" noChangeArrowheads="1"/>
          </p:cNvSpPr>
          <p:nvPr>
            <p:ph type="ftr"/>
          </p:nvPr>
        </p:nvSpPr>
        <p:spPr bwMode="auto">
          <a:xfrm>
            <a:off x="4165602" y="6245228"/>
            <a:ext cx="3858684"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hangingPunct="1">
              <a:lnSpc>
                <a:spcPct val="100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mn-ea"/>
                <a:cs typeface="+mn-cs"/>
              </a:defRPr>
            </a:lvl1pPr>
          </a:lstStyle>
          <a:p>
            <a:pPr defTabSz="449263" fontAlgn="base">
              <a:spcBef>
                <a:spcPct val="0"/>
              </a:spcBef>
              <a:spcAft>
                <a:spcPct val="0"/>
              </a:spcAft>
              <a:defRPr/>
            </a:pPr>
            <a:endParaRPr lang="en-GB"/>
          </a:p>
        </p:txBody>
      </p:sp>
      <p:sp>
        <p:nvSpPr>
          <p:cNvPr id="1028" name="Rectangle 4"/>
          <p:cNvSpPr>
            <a:spLocks noGrp="1" noChangeArrowheads="1"/>
          </p:cNvSpPr>
          <p:nvPr>
            <p:ph type="sldNum"/>
          </p:nvPr>
        </p:nvSpPr>
        <p:spPr bwMode="auto">
          <a:xfrm>
            <a:off x="8856135" y="6489703"/>
            <a:ext cx="2842684" cy="1952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5C1104"/>
                </a:solidFill>
              </a:defRPr>
            </a:lvl1pPr>
          </a:lstStyle>
          <a:p>
            <a:pPr defTabSz="449263" fontAlgn="base">
              <a:spcBef>
                <a:spcPct val="0"/>
              </a:spcBef>
              <a:spcAft>
                <a:spcPct val="0"/>
              </a:spcAft>
            </a:pPr>
            <a:fld id="{4EAC9B0C-F34A-4206-9902-B31C8D562808}" type="slidenum">
              <a:rPr lang="en-GB" altLang="it-IT">
                <a:ea typeface="MS PGothic" pitchFamily="34" charset="-128"/>
              </a:rPr>
              <a:pPr defTabSz="449263" fontAlgn="base">
                <a:spcBef>
                  <a:spcPct val="0"/>
                </a:spcBef>
                <a:spcAft>
                  <a:spcPct val="0"/>
                </a:spcAft>
              </a:pPr>
              <a:t>‹n.›</a:t>
            </a:fld>
            <a:endParaRPr lang="en-GB" altLang="it-IT">
              <a:ea typeface="MS PGothic" pitchFamily="34" charset="-128"/>
            </a:endParaRPr>
          </a:p>
        </p:txBody>
      </p:sp>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2" y="49214"/>
            <a:ext cx="1056217"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3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39786" y="6334125"/>
            <a:ext cx="183303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2" name="Text Box 8"/>
          <p:cNvSpPr txBox="1">
            <a:spLocks noChangeArrowheads="1"/>
          </p:cNvSpPr>
          <p:nvPr/>
        </p:nvSpPr>
        <p:spPr bwMode="auto">
          <a:xfrm>
            <a:off x="527052" y="6381750"/>
            <a:ext cx="2978149" cy="309958"/>
          </a:xfrm>
          <a:prstGeom prst="rect">
            <a:avLst/>
          </a:prstGeom>
          <a:noFill/>
          <a:ln w="9525">
            <a:noFill/>
            <a:round/>
            <a:headEnd/>
            <a:tailEnd/>
          </a:ln>
          <a:effectLst/>
        </p:spPr>
        <p:txBody>
          <a:bodyPr lIns="90000" tIns="46800" rIns="90000" bIns="46800">
            <a:spAutoFit/>
          </a:bodyPr>
          <a:lstStyle/>
          <a:p>
            <a:pPr algn="ctr" defTabSz="449263" fontAlgn="base">
              <a:spcBef>
                <a:spcPct val="0"/>
              </a:spcBef>
              <a:spcAft>
                <a:spcPct val="0"/>
              </a:spcAft>
              <a:buClr>
                <a:srgbClr val="FF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it-IT" sz="1400" b="1" i="1">
              <a:solidFill>
                <a:srgbClr val="FF0000"/>
              </a:solidFill>
              <a:effectLst>
                <a:outerShdw blurRad="38100" dist="38100" dir="2700000" algn="tl">
                  <a:srgbClr val="C0C0C0"/>
                </a:outerShdw>
              </a:effectLst>
              <a:latin typeface="Times New Roman" pitchFamily="18" charset="0"/>
              <a:ea typeface="MS PGothic" pitchFamily="34" charset="-128"/>
            </a:endParaRPr>
          </a:p>
        </p:txBody>
      </p:sp>
      <p:sp>
        <p:nvSpPr>
          <p:cNvPr id="2" name="Rectangle 14"/>
          <p:cNvSpPr>
            <a:spLocks noChangeArrowheads="1"/>
          </p:cNvSpPr>
          <p:nvPr userDrawn="1"/>
        </p:nvSpPr>
        <p:spPr bwMode="auto">
          <a:xfrm>
            <a:off x="1390651" y="-20638"/>
            <a:ext cx="8257116"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Arial" pitchFamily="34" charset="0"/>
                <a:ea typeface="MS PGothic" pitchFamily="34" charset="-128"/>
              </a:defRPr>
            </a:lvl1pPr>
            <a:lvl2pPr marL="742950" indent="-285750">
              <a:defRPr sz="2400">
                <a:solidFill>
                  <a:schemeClr val="bg1"/>
                </a:solidFill>
                <a:latin typeface="Arial" pitchFamily="34" charset="0"/>
                <a:ea typeface="MS PGothic" pitchFamily="34" charset="-128"/>
              </a:defRPr>
            </a:lvl2pPr>
            <a:lvl3pPr marL="1143000" indent="-228600">
              <a:defRPr sz="2400">
                <a:solidFill>
                  <a:schemeClr val="bg1"/>
                </a:solidFill>
                <a:latin typeface="Arial" pitchFamily="34" charset="0"/>
                <a:ea typeface="MS PGothic" pitchFamily="34" charset="-128"/>
              </a:defRPr>
            </a:lvl3pPr>
            <a:lvl4pPr marL="1600200" indent="-228600">
              <a:defRPr sz="2400">
                <a:solidFill>
                  <a:schemeClr val="bg1"/>
                </a:solidFill>
                <a:latin typeface="Arial" pitchFamily="34" charset="0"/>
                <a:ea typeface="MS PGothic" pitchFamily="34" charset="-128"/>
              </a:defRPr>
            </a:lvl4pPr>
            <a:lvl5pPr marL="2057400" indent="-228600">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9pPr>
          </a:lstStyle>
          <a:p>
            <a:pPr defTabSz="449263" fontAlgn="base">
              <a:lnSpc>
                <a:spcPct val="93000"/>
              </a:lnSpc>
              <a:spcBef>
                <a:spcPct val="0"/>
              </a:spcBef>
              <a:spcAft>
                <a:spcPct val="0"/>
              </a:spcAft>
              <a:buClr>
                <a:srgbClr val="FFFFFF"/>
              </a:buClr>
              <a:buSzPct val="100000"/>
              <a:buFont typeface="Arial" pitchFamily="34" charset="0"/>
              <a:buNone/>
            </a:pPr>
            <a:r>
              <a:rPr lang="it-IT" altLang="it-IT" sz="1800" b="1">
                <a:solidFill>
                  <a:srgbClr val="FFFFFF"/>
                </a:solidFill>
              </a:rPr>
              <a:t>D. Lgs. 81/2008 e s.m.i.  –  Aggiornamento RSPP</a:t>
            </a:r>
          </a:p>
        </p:txBody>
      </p:sp>
    </p:spTree>
    <p:extLst>
      <p:ext uri="{BB962C8B-B14F-4D97-AF65-F5344CB8AC3E}">
        <p14:creationId xmlns:p14="http://schemas.microsoft.com/office/powerpoint/2010/main" val="39520397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xmlns:p14="http://schemas.microsoft.com/office/powerpoint/2010/main" spd="slow">
    <p:push dir="d"/>
  </p:transition>
  <p:hf hdr="0" ftr="0" dt="0"/>
  <p:txStyles>
    <p:titleStyle>
      <a:lvl1pPr algn="ctr" defTabSz="449263" rtl="0" eaLnBrk="0" fontAlgn="base" hangingPunct="0">
        <a:lnSpc>
          <a:spcPct val="93000"/>
        </a:lnSpc>
        <a:spcBef>
          <a:spcPct val="0"/>
        </a:spcBef>
        <a:spcAft>
          <a:spcPct val="0"/>
        </a:spcAft>
        <a:buClr>
          <a:srgbClr val="FFFFFF"/>
        </a:buClr>
        <a:buSzPct val="100000"/>
        <a:buFont typeface="Arial" pitchFamily="34" charset="0"/>
        <a:defRPr sz="4400" b="1">
          <a:solidFill>
            <a:srgbClr val="FFFFFF"/>
          </a:solidFill>
          <a:latin typeface="+mj-lt"/>
          <a:ea typeface="MS PGothic" panose="020B0600070205080204" pitchFamily="34" charset="-128"/>
          <a:cs typeface="MS PGothic" charset="0"/>
        </a:defRPr>
      </a:lvl1pPr>
      <a:lvl2pPr algn="ctr" defTabSz="449263" rtl="0" eaLnBrk="0" fontAlgn="base" hangingPunct="0">
        <a:lnSpc>
          <a:spcPct val="93000"/>
        </a:lnSpc>
        <a:spcBef>
          <a:spcPct val="0"/>
        </a:spcBef>
        <a:spcAft>
          <a:spcPct val="0"/>
        </a:spcAft>
        <a:buClr>
          <a:srgbClr val="FFFFFF"/>
        </a:buClr>
        <a:buSzPct val="100000"/>
        <a:buFont typeface="Arial" pitchFamily="34" charset="0"/>
        <a:defRPr sz="4400" b="1">
          <a:solidFill>
            <a:srgbClr val="FFFFFF"/>
          </a:solidFill>
          <a:latin typeface="Arial" charset="0"/>
          <a:ea typeface="MS PGothic" panose="020B0600070205080204" pitchFamily="34" charset="-128"/>
          <a:cs typeface="MS PGothic" charset="0"/>
        </a:defRPr>
      </a:lvl2pPr>
      <a:lvl3pPr algn="ctr" defTabSz="449263" rtl="0" eaLnBrk="0" fontAlgn="base" hangingPunct="0">
        <a:lnSpc>
          <a:spcPct val="93000"/>
        </a:lnSpc>
        <a:spcBef>
          <a:spcPct val="0"/>
        </a:spcBef>
        <a:spcAft>
          <a:spcPct val="0"/>
        </a:spcAft>
        <a:buClr>
          <a:srgbClr val="FFFFFF"/>
        </a:buClr>
        <a:buSzPct val="100000"/>
        <a:buFont typeface="Arial" pitchFamily="34" charset="0"/>
        <a:defRPr sz="4400" b="1">
          <a:solidFill>
            <a:srgbClr val="FFFFFF"/>
          </a:solidFill>
          <a:latin typeface="Arial" charset="0"/>
          <a:ea typeface="MS PGothic" panose="020B0600070205080204" pitchFamily="34" charset="-128"/>
          <a:cs typeface="MS PGothic" charset="0"/>
        </a:defRPr>
      </a:lvl3pPr>
      <a:lvl4pPr algn="ctr" defTabSz="449263" rtl="0" eaLnBrk="0" fontAlgn="base" hangingPunct="0">
        <a:lnSpc>
          <a:spcPct val="93000"/>
        </a:lnSpc>
        <a:spcBef>
          <a:spcPct val="0"/>
        </a:spcBef>
        <a:spcAft>
          <a:spcPct val="0"/>
        </a:spcAft>
        <a:buClr>
          <a:srgbClr val="FFFFFF"/>
        </a:buClr>
        <a:buSzPct val="100000"/>
        <a:buFont typeface="Arial" pitchFamily="34" charset="0"/>
        <a:defRPr sz="4400" b="1">
          <a:solidFill>
            <a:srgbClr val="FFFFFF"/>
          </a:solidFill>
          <a:latin typeface="Arial" charset="0"/>
          <a:ea typeface="MS PGothic" panose="020B0600070205080204" pitchFamily="34" charset="-128"/>
          <a:cs typeface="MS PGothic" charset="0"/>
        </a:defRPr>
      </a:lvl4pPr>
      <a:lvl5pPr algn="ctr" defTabSz="449263" rtl="0" eaLnBrk="0" fontAlgn="base" hangingPunct="0">
        <a:lnSpc>
          <a:spcPct val="93000"/>
        </a:lnSpc>
        <a:spcBef>
          <a:spcPct val="0"/>
        </a:spcBef>
        <a:spcAft>
          <a:spcPct val="0"/>
        </a:spcAft>
        <a:buClr>
          <a:srgbClr val="FFFFFF"/>
        </a:buClr>
        <a:buSzPct val="100000"/>
        <a:buFont typeface="Arial" pitchFamily="34" charset="0"/>
        <a:defRPr sz="4400" b="1">
          <a:solidFill>
            <a:srgbClr val="FFFFFF"/>
          </a:solidFill>
          <a:latin typeface="Arial" charset="0"/>
          <a:ea typeface="MS PGothic" panose="020B0600070205080204" pitchFamily="34" charset="-128"/>
          <a:cs typeface="MS PGothic" charset="0"/>
        </a:defRPr>
      </a:lvl5pPr>
      <a:lvl6pPr marL="457200" algn="ctr" defTabSz="449263" rtl="0" fontAlgn="base">
        <a:lnSpc>
          <a:spcPct val="93000"/>
        </a:lnSpc>
        <a:spcBef>
          <a:spcPct val="0"/>
        </a:spcBef>
        <a:spcAft>
          <a:spcPct val="0"/>
        </a:spcAft>
        <a:buClr>
          <a:srgbClr val="FFFFFF"/>
        </a:buClr>
        <a:buSzPct val="100000"/>
        <a:buFont typeface="Arial" charset="0"/>
        <a:defRPr b="1">
          <a:solidFill>
            <a:srgbClr val="FFFFFF"/>
          </a:solidFill>
          <a:latin typeface="Arial" charset="0"/>
        </a:defRPr>
      </a:lvl6pPr>
      <a:lvl7pPr marL="914400" algn="ctr" defTabSz="449263" rtl="0" fontAlgn="base">
        <a:lnSpc>
          <a:spcPct val="93000"/>
        </a:lnSpc>
        <a:spcBef>
          <a:spcPct val="0"/>
        </a:spcBef>
        <a:spcAft>
          <a:spcPct val="0"/>
        </a:spcAft>
        <a:buClr>
          <a:srgbClr val="FFFFFF"/>
        </a:buClr>
        <a:buSzPct val="100000"/>
        <a:buFont typeface="Arial" charset="0"/>
        <a:defRPr b="1">
          <a:solidFill>
            <a:srgbClr val="FFFFFF"/>
          </a:solidFill>
          <a:latin typeface="Arial" charset="0"/>
        </a:defRPr>
      </a:lvl7pPr>
      <a:lvl8pPr marL="1371600" algn="ctr" defTabSz="449263" rtl="0" fontAlgn="base">
        <a:lnSpc>
          <a:spcPct val="93000"/>
        </a:lnSpc>
        <a:spcBef>
          <a:spcPct val="0"/>
        </a:spcBef>
        <a:spcAft>
          <a:spcPct val="0"/>
        </a:spcAft>
        <a:buClr>
          <a:srgbClr val="FFFFFF"/>
        </a:buClr>
        <a:buSzPct val="100000"/>
        <a:buFont typeface="Arial" charset="0"/>
        <a:defRPr b="1">
          <a:solidFill>
            <a:srgbClr val="FFFFFF"/>
          </a:solidFill>
          <a:latin typeface="Arial" charset="0"/>
        </a:defRPr>
      </a:lvl8pPr>
      <a:lvl9pPr marL="1828800" algn="ctr" defTabSz="449263" rtl="0" fontAlgn="base">
        <a:lnSpc>
          <a:spcPct val="93000"/>
        </a:lnSpc>
        <a:spcBef>
          <a:spcPct val="0"/>
        </a:spcBef>
        <a:spcAft>
          <a:spcPct val="0"/>
        </a:spcAft>
        <a:buClr>
          <a:srgbClr val="FFFFFF"/>
        </a:buClr>
        <a:buSzPct val="100000"/>
        <a:buFont typeface="Arial" charset="0"/>
        <a:defRPr b="1">
          <a:solidFill>
            <a:srgbClr val="FFFFFF"/>
          </a:solidFill>
          <a:latin typeface="Arial" charset="0"/>
        </a:defRPr>
      </a:lvl9pPr>
    </p:titleStyle>
    <p:bodyStyle>
      <a:lvl1pPr marL="341313" indent="-341313" algn="l" defTabSz="449263" rtl="0" eaLnBrk="0" fontAlgn="base" hangingPunct="0">
        <a:lnSpc>
          <a:spcPct val="93000"/>
        </a:lnSpc>
        <a:spcBef>
          <a:spcPts val="800"/>
        </a:spcBef>
        <a:spcAft>
          <a:spcPct val="0"/>
        </a:spcAft>
        <a:buClr>
          <a:srgbClr val="000000"/>
        </a:buClr>
        <a:buSzPct val="100000"/>
        <a:buFont typeface="Arial" pitchFamily="34" charset="0"/>
        <a:buChar char="•"/>
        <a:defRPr sz="3200">
          <a:solidFill>
            <a:srgbClr val="000000"/>
          </a:solidFill>
          <a:latin typeface="+mn-lt"/>
          <a:ea typeface="MS PGothic" panose="020B0600070205080204" pitchFamily="34" charset="-128"/>
          <a:cs typeface="MS PGothic" charset="0"/>
        </a:defRPr>
      </a:lvl1pPr>
      <a:lvl2pPr marL="741363" indent="-284163" algn="l" defTabSz="449263" rtl="0" eaLnBrk="0" fontAlgn="base" hangingPunct="0">
        <a:lnSpc>
          <a:spcPct val="93000"/>
        </a:lnSpc>
        <a:spcBef>
          <a:spcPts val="700"/>
        </a:spcBef>
        <a:spcAft>
          <a:spcPct val="0"/>
        </a:spcAft>
        <a:buClr>
          <a:srgbClr val="000000"/>
        </a:buClr>
        <a:buSzPct val="100000"/>
        <a:buFont typeface="Arial" pitchFamily="34" charset="0"/>
        <a:buChar char="–"/>
        <a:defRPr sz="2800">
          <a:solidFill>
            <a:srgbClr val="000000"/>
          </a:solidFill>
          <a:latin typeface="+mn-lt"/>
          <a:ea typeface="MS PGothic" panose="020B0600070205080204" pitchFamily="34" charset="-128"/>
          <a:cs typeface="MS PGothic" charset="0"/>
        </a:defRPr>
      </a:lvl2pPr>
      <a:lvl3pPr marL="1143000" indent="-228600" algn="l" defTabSz="449263" rtl="0" eaLnBrk="0" fontAlgn="base" hangingPunct="0">
        <a:lnSpc>
          <a:spcPct val="93000"/>
        </a:lnSpc>
        <a:spcBef>
          <a:spcPts val="600"/>
        </a:spcBef>
        <a:spcAft>
          <a:spcPct val="0"/>
        </a:spcAft>
        <a:buClr>
          <a:srgbClr val="000000"/>
        </a:buClr>
        <a:buSzPct val="100000"/>
        <a:buFont typeface="Arial" pitchFamily="34" charset="0"/>
        <a:buChar char="•"/>
        <a:defRPr sz="2400">
          <a:solidFill>
            <a:srgbClr val="000000"/>
          </a:solidFill>
          <a:latin typeface="+mn-lt"/>
          <a:ea typeface="MS PGothic" panose="020B0600070205080204" pitchFamily="34" charset="-128"/>
          <a:cs typeface="MS PGothic" charset="0"/>
        </a:defRPr>
      </a:lvl3pPr>
      <a:lvl4pPr marL="1600200" indent="-228600" algn="l" defTabSz="449263" rtl="0" eaLnBrk="0" fontAlgn="base" hangingPunct="0">
        <a:lnSpc>
          <a:spcPct val="93000"/>
        </a:lnSpc>
        <a:spcBef>
          <a:spcPts val="500"/>
        </a:spcBef>
        <a:spcAft>
          <a:spcPct val="0"/>
        </a:spcAft>
        <a:buClr>
          <a:srgbClr val="000000"/>
        </a:buClr>
        <a:buSzPct val="100000"/>
        <a:buFont typeface="Arial" pitchFamily="34" charset="0"/>
        <a:buChar char="–"/>
        <a:defRPr sz="2000">
          <a:solidFill>
            <a:srgbClr val="000000"/>
          </a:solidFill>
          <a:latin typeface="+mn-lt"/>
          <a:ea typeface="MS PGothic" panose="020B0600070205080204" pitchFamily="34" charset="-128"/>
          <a:cs typeface="MS PGothic" charset="0"/>
        </a:defRPr>
      </a:lvl4pPr>
      <a:lvl5pPr marL="2057400" indent="-228600" algn="l" defTabSz="449263" rtl="0" eaLnBrk="0" fontAlgn="base" hangingPunct="0">
        <a:lnSpc>
          <a:spcPct val="93000"/>
        </a:lnSpc>
        <a:spcBef>
          <a:spcPts val="500"/>
        </a:spcBef>
        <a:spcAft>
          <a:spcPct val="0"/>
        </a:spcAft>
        <a:buClr>
          <a:srgbClr val="000000"/>
        </a:buClr>
        <a:buSzPct val="100000"/>
        <a:buFont typeface="Arial" pitchFamily="34" charset="0"/>
        <a:buChar char="»"/>
        <a:defRPr sz="2000">
          <a:solidFill>
            <a:srgbClr val="000000"/>
          </a:solidFill>
          <a:latin typeface="+mn-lt"/>
          <a:ea typeface="MS PGothic" panose="020B0600070205080204" pitchFamily="34" charset="-128"/>
          <a:cs typeface="MS PGothic" charset="0"/>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3"/>
          </p:nvPr>
        </p:nvSpPr>
        <p:spPr>
          <a:xfrm>
            <a:off x="538655"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solidFill>
                  <a:srgbClr val="000000">
                    <a:tint val="75000"/>
                  </a:srgbClr>
                </a:solidFill>
              </a:rPr>
              <a:t>TITOLO PRESENTAZIONE</a:t>
            </a:r>
            <a:endParaRPr lang="it-IT">
              <a:solidFill>
                <a:srgbClr val="000000">
                  <a:tint val="75000"/>
                </a:srgbClr>
              </a:solidFill>
            </a:endParaRPr>
          </a:p>
        </p:txBody>
      </p:sp>
      <p:sp>
        <p:nvSpPr>
          <p:cNvPr id="11" name="Segnaposto data 2"/>
          <p:cNvSpPr>
            <a:spLocks noGrp="1"/>
          </p:cNvSpPr>
          <p:nvPr>
            <p:ph type="dt" sz="half" idx="2"/>
          </p:nvPr>
        </p:nvSpPr>
        <p:spPr>
          <a:xfrm>
            <a:off x="838200" y="6356352"/>
            <a:ext cx="2743200" cy="365125"/>
          </a:xfrm>
          <a:prstGeom prst="rect">
            <a:avLst/>
          </a:prstGeom>
        </p:spPr>
        <p:txBody>
          <a:bodyPr/>
          <a:lstStyle/>
          <a:p>
            <a:fld id="{C4C23EF5-7234-1F4E-87C4-C416A9ABF2DC}" type="datetime1">
              <a:rPr lang="it-IT" smtClean="0">
                <a:solidFill>
                  <a:srgbClr val="000000"/>
                </a:solidFill>
              </a:rPr>
              <a:pPr/>
              <a:t>02/03/17</a:t>
            </a:fld>
            <a:endParaRPr lang="it-IT">
              <a:solidFill>
                <a:srgbClr val="000000"/>
              </a:solidFill>
            </a:endParaRPr>
          </a:p>
        </p:txBody>
      </p:sp>
      <p:sp>
        <p:nvSpPr>
          <p:cNvPr id="12" name="Segnaposto numero diapositiva 4"/>
          <p:cNvSpPr>
            <a:spLocks noGrp="1"/>
          </p:cNvSpPr>
          <p:nvPr>
            <p:ph type="sldNum" sz="quarter" idx="4"/>
          </p:nvPr>
        </p:nvSpPr>
        <p:spPr>
          <a:xfrm>
            <a:off x="8610600" y="6356352"/>
            <a:ext cx="2743200" cy="365125"/>
          </a:xfrm>
          <a:prstGeom prst="rect">
            <a:avLst/>
          </a:prstGeom>
        </p:spPr>
        <p:txBody>
          <a:bodyPr/>
          <a:lstStyle/>
          <a:p>
            <a:fld id="{03E89E2B-7837-6B45-9BB2-CC8B24B0904A}"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6193614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it-IT" smtClean="0">
                <a:solidFill>
                  <a:srgbClr val="000000"/>
                </a:solidFill>
              </a:rPr>
              <a:t>A. Ninci</a:t>
            </a:r>
            <a:endParaRPr lang="it-IT"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F771889-9AF2-4A97-AF09-B3ADCE571D0B}" type="slidenum">
              <a:rPr lang="it-IT">
                <a:solidFill>
                  <a:srgbClr val="000000"/>
                </a:solidFill>
              </a:rPr>
              <a:pPr fontAlgn="base">
                <a:spcBef>
                  <a:spcPct val="0"/>
                </a:spcBef>
                <a:spcAft>
                  <a:spcPct val="0"/>
                </a:spcAft>
              </a:pPr>
              <a:t>‹n.›</a:t>
            </a:fld>
            <a:endParaRPr lang="it-IT" dirty="0">
              <a:solidFill>
                <a:srgbClr val="000000"/>
              </a:solidFill>
            </a:endParaRPr>
          </a:p>
        </p:txBody>
      </p:sp>
    </p:spTree>
    <p:extLst>
      <p:ext uri="{BB962C8B-B14F-4D97-AF65-F5344CB8AC3E}">
        <p14:creationId xmlns:p14="http://schemas.microsoft.com/office/powerpoint/2010/main" val="375486350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hyperlink" Target="http://www.pariopportunita.gov.it/images/stories/nuova_norm_comunitaria/dir_2006_54_ce.pdf" TargetMode="External"/><Relationship Id="rId5" Type="http://schemas.openxmlformats.org/officeDocument/2006/relationships/hyperlink" Target="http://www.pariopportunita.gov.it/images/stories/documenti_vari/UserFiles/Normativa/Comunitaria/Carta_dei_diritti_fondamentali_Unione_europea.pdf" TargetMode="External"/><Relationship Id="rId6" Type="http://schemas.openxmlformats.org/officeDocument/2006/relationships/hyperlink" Target="http://www.pariopportunita.gov.it/images/stories/nuova_norm_comunitaria/dir_2004_113_ce.pdf" TargetMode="External"/><Relationship Id="rId7" Type="http://schemas.openxmlformats.org/officeDocument/2006/relationships/hyperlink" Target="http://www.pariopportunita.gov.it/images/stories/nuova_norm_comunitaria/dir_2002_73_ce.pdf" TargetMode="External"/><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hyperlink" Target="http://www.pariopportunita.gov.it/images/stories/nuova_norm_comunitaria/dir_2000_78_ce.pdf" TargetMode="External"/><Relationship Id="rId5" Type="http://schemas.openxmlformats.org/officeDocument/2006/relationships/hyperlink" Target="http://www.pariopportunita.gov.it/images/stories/nuova_norm_comunitaria/dir_76_207_cee.pdf" TargetMode="External"/><Relationship Id="rId6" Type="http://schemas.openxmlformats.org/officeDocument/2006/relationships/hyperlink" Target="http://www.pariopportunita.gov.it/images/stories/documenti_vari/UserFiles/Normativa/Comunitaria/Direttiva-Consiglio-75_117.rtf" TargetMode="External"/><Relationship Id="rId7" Type="http://schemas.openxmlformats.org/officeDocument/2006/relationships/hyperlink" Target="http://www.pariopportunita.gov.it/images/stories/nuova_norm_comunitaria/dir_2000_43_ce.pdf" TargetMode="External"/><Relationship Id="rId8" Type="http://schemas.openxmlformats.org/officeDocument/2006/relationships/hyperlink" Target="http://www.pariopportunita.gov.it/images/stories/nuova_norm_comunitaria/dir_97_80_ce.pdf" TargetMode="External"/><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5.png"/><Relationship Id="rId8"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diagramData" Target="../diagrams/data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5.png"/><Relationship Id="rId3" Type="http://schemas.openxmlformats.org/officeDocument/2006/relationships/image" Target="../media/image6.jpg"/></Relationships>
</file>

<file path=ppt/slides/_rels/slide42.xml.rels><?xml version="1.0" encoding="UTF-8" standalone="yes"?>
<Relationships xmlns="http://schemas.openxmlformats.org/package/2006/relationships"><Relationship Id="rId9" Type="http://schemas.openxmlformats.org/officeDocument/2006/relationships/diagramData" Target="../diagrams/data10.xml"/><Relationship Id="rId20" Type="http://schemas.openxmlformats.org/officeDocument/2006/relationships/image" Target="../media/image16.png"/><Relationship Id="rId21" Type="http://schemas.openxmlformats.org/officeDocument/2006/relationships/image" Target="../media/image17.wmf"/><Relationship Id="rId22" Type="http://schemas.openxmlformats.org/officeDocument/2006/relationships/image" Target="../media/image18.emf"/><Relationship Id="rId10" Type="http://schemas.openxmlformats.org/officeDocument/2006/relationships/diagramLayout" Target="../diagrams/layout10.xml"/><Relationship Id="rId11" Type="http://schemas.openxmlformats.org/officeDocument/2006/relationships/diagramQuickStyle" Target="../diagrams/quickStyle10.xml"/><Relationship Id="rId12" Type="http://schemas.openxmlformats.org/officeDocument/2006/relationships/diagramColors" Target="../diagrams/colors10.xml"/><Relationship Id="rId13" Type="http://schemas.microsoft.com/office/2007/relationships/diagramDrawing" Target="../diagrams/drawing10.xml"/><Relationship Id="rId14" Type="http://schemas.openxmlformats.org/officeDocument/2006/relationships/diagramData" Target="../diagrams/data11.xml"/><Relationship Id="rId15" Type="http://schemas.openxmlformats.org/officeDocument/2006/relationships/diagramLayout" Target="../diagrams/layout11.xml"/><Relationship Id="rId16" Type="http://schemas.openxmlformats.org/officeDocument/2006/relationships/diagramQuickStyle" Target="../diagrams/quickStyle11.xml"/><Relationship Id="rId17" Type="http://schemas.openxmlformats.org/officeDocument/2006/relationships/diagramColors" Target="../diagrams/colors11.xml"/><Relationship Id="rId18" Type="http://schemas.microsoft.com/office/2007/relationships/diagramDrawing" Target="../diagrams/drawing11.xml"/><Relationship Id="rId19" Type="http://schemas.openxmlformats.org/officeDocument/2006/relationships/image" Target="../media/image15.png"/><Relationship Id="rId1" Type="http://schemas.openxmlformats.org/officeDocument/2006/relationships/slideLayout" Target="../slideLayouts/slideLayout47.xml"/><Relationship Id="rId2" Type="http://schemas.openxmlformats.org/officeDocument/2006/relationships/image" Target="../media/image13.jpeg"/><Relationship Id="rId3" Type="http://schemas.openxmlformats.org/officeDocument/2006/relationships/image" Target="../media/image14.pn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diagramData" Target="../diagrams/data12.xml"/><Relationship Id="rId5" Type="http://schemas.openxmlformats.org/officeDocument/2006/relationships/diagramLayout" Target="../diagrams/layout12.xml"/><Relationship Id="rId6" Type="http://schemas.openxmlformats.org/officeDocument/2006/relationships/diagramQuickStyle" Target="../diagrams/quickStyle12.xml"/><Relationship Id="rId7" Type="http://schemas.openxmlformats.org/officeDocument/2006/relationships/diagramColors" Target="../diagrams/colors12.xml"/><Relationship Id="rId8" Type="http://schemas.microsoft.com/office/2007/relationships/diagramDrawing" Target="../diagrams/drawing12.xml"/><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diagramData" Target="../diagrams/data13.xml"/><Relationship Id="rId5" Type="http://schemas.openxmlformats.org/officeDocument/2006/relationships/diagramLayout" Target="../diagrams/layout13.xml"/><Relationship Id="rId6" Type="http://schemas.openxmlformats.org/officeDocument/2006/relationships/diagramQuickStyle" Target="../diagrams/quickStyle13.xml"/><Relationship Id="rId7" Type="http://schemas.openxmlformats.org/officeDocument/2006/relationships/diagramColors" Target="../diagrams/colors13.xml"/><Relationship Id="rId8" Type="http://schemas.microsoft.com/office/2007/relationships/diagramDrawing" Target="../diagrams/drawing13.xml"/><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15.xml"/><Relationship Id="rId2" Type="http://schemas.openxmlformats.org/officeDocument/2006/relationships/diagramData" Target="../diagrams/data14.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diagramData" Target="../diagrams/data15.xml"/><Relationship Id="rId5" Type="http://schemas.openxmlformats.org/officeDocument/2006/relationships/diagramLayout" Target="../diagrams/layout15.xml"/><Relationship Id="rId6" Type="http://schemas.openxmlformats.org/officeDocument/2006/relationships/diagramQuickStyle" Target="../diagrams/quickStyle15.xml"/><Relationship Id="rId7" Type="http://schemas.openxmlformats.org/officeDocument/2006/relationships/diagramColors" Target="../diagrams/colors15.xml"/><Relationship Id="rId8" Type="http://schemas.microsoft.com/office/2007/relationships/diagramDrawing" Target="../diagrams/drawing15.xml"/><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diagramData" Target="../diagrams/data16.xml"/><Relationship Id="rId5" Type="http://schemas.openxmlformats.org/officeDocument/2006/relationships/diagramLayout" Target="../diagrams/layout16.xml"/><Relationship Id="rId6" Type="http://schemas.openxmlformats.org/officeDocument/2006/relationships/diagramQuickStyle" Target="../diagrams/quickStyle16.xml"/><Relationship Id="rId7" Type="http://schemas.openxmlformats.org/officeDocument/2006/relationships/diagramColors" Target="../diagrams/colors16.xml"/><Relationship Id="rId8" Type="http://schemas.microsoft.com/office/2007/relationships/diagramDrawing" Target="../diagrams/drawing16.xml"/><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pPr algn="ctr"/>
            <a:r>
              <a:rPr lang="it-IT" b="1" dirty="0"/>
              <a:t>Ruolo e funzione del CUG: </a:t>
            </a:r>
            <a:r>
              <a:rPr lang="it-IT" dirty="0"/>
              <a:t>le relazioni con l’amministrazione di appartenenza</a:t>
            </a:r>
            <a:br>
              <a:rPr lang="it-IT" dirty="0"/>
            </a:br>
            <a:endParaRPr lang="it-IT" dirty="0"/>
          </a:p>
        </p:txBody>
      </p:sp>
      <p:sp>
        <p:nvSpPr>
          <p:cNvPr id="4" name="Segnaposto testo 3"/>
          <p:cNvSpPr>
            <a:spLocks noGrp="1"/>
          </p:cNvSpPr>
          <p:nvPr>
            <p:ph type="body" sz="quarter" idx="14"/>
          </p:nvPr>
        </p:nvSpPr>
        <p:spPr/>
        <p:txBody>
          <a:bodyPr/>
          <a:lstStyle/>
          <a:p>
            <a:pPr algn="ctr"/>
            <a:r>
              <a:rPr lang="it-IT" b="1" dirty="0" smtClean="0">
                <a:solidFill>
                  <a:srgbClr val="0A2449"/>
                </a:solidFill>
              </a:rPr>
              <a:t>Antonella Ninci </a:t>
            </a:r>
            <a:r>
              <a:rPr lang="it-IT" dirty="0" smtClean="0">
                <a:solidFill>
                  <a:srgbClr val="0A2449"/>
                </a:solidFill>
              </a:rPr>
              <a:t>Presidente Cug Inail</a:t>
            </a:r>
            <a:endParaRPr lang="it-IT" dirty="0">
              <a:solidFill>
                <a:srgbClr val="0A2449"/>
              </a:solidFill>
            </a:endParaRPr>
          </a:p>
          <a:p>
            <a:pPr algn="ctr"/>
            <a:r>
              <a:rPr lang="it-IT" b="1" dirty="0" smtClean="0">
                <a:solidFill>
                  <a:srgbClr val="0A2449"/>
                </a:solidFill>
              </a:rPr>
              <a:t>Oriana Calabresi </a:t>
            </a:r>
            <a:r>
              <a:rPr lang="it-IT" dirty="0" smtClean="0">
                <a:solidFill>
                  <a:srgbClr val="0A2449"/>
                </a:solidFill>
              </a:rPr>
              <a:t>Presidente Cug Corte dei Conti</a:t>
            </a:r>
          </a:p>
        </p:txBody>
      </p:sp>
      <p:sp>
        <p:nvSpPr>
          <p:cNvPr id="5" name="Segnaposto testo 4"/>
          <p:cNvSpPr>
            <a:spLocks noGrp="1"/>
          </p:cNvSpPr>
          <p:nvPr>
            <p:ph type="body" sz="quarter" idx="15"/>
          </p:nvPr>
        </p:nvSpPr>
        <p:spPr/>
        <p:txBody>
          <a:bodyPr/>
          <a:lstStyle/>
          <a:p>
            <a:pPr algn="ctr"/>
            <a:r>
              <a:rPr lang="it-IT" dirty="0" smtClean="0">
                <a:solidFill>
                  <a:srgbClr val="0A2449"/>
                </a:solidFill>
              </a:rPr>
              <a:t>Inail </a:t>
            </a:r>
            <a:r>
              <a:rPr lang="it-IT" dirty="0" smtClean="0">
                <a:solidFill>
                  <a:srgbClr val="000090"/>
                </a:solidFill>
              </a:rPr>
              <a:t>Roma</a:t>
            </a:r>
            <a:r>
              <a:rPr lang="it-IT" dirty="0" smtClean="0">
                <a:solidFill>
                  <a:srgbClr val="0A2449"/>
                </a:solidFill>
              </a:rPr>
              <a:t> 3 marzo 2017</a:t>
            </a:r>
            <a:endParaRPr lang="it-IT" dirty="0">
              <a:solidFill>
                <a:srgbClr val="0A2449"/>
              </a:solidFill>
            </a:endParaRPr>
          </a:p>
        </p:txBody>
      </p:sp>
      <p:pic>
        <p:nvPicPr>
          <p:cNvPr id="6" name="Immagine 5"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8690491" y="145520"/>
            <a:ext cx="2992755" cy="1002030"/>
          </a:xfrm>
          <a:prstGeom prst="rect">
            <a:avLst/>
          </a:prstGeom>
          <a:noFill/>
          <a:ln>
            <a:noFill/>
          </a:ln>
          <a:effectLst/>
        </p:spPr>
      </p:pic>
    </p:spTree>
    <p:extLst>
      <p:ext uri="{BB962C8B-B14F-4D97-AF65-F5344CB8AC3E}">
        <p14:creationId xmlns:p14="http://schemas.microsoft.com/office/powerpoint/2010/main" val="9975742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10</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1100411"/>
            <a:ext cx="11261295" cy="1924430"/>
          </a:xfrm>
        </p:spPr>
        <p:txBody>
          <a:bodyPr/>
          <a:lstStyle/>
          <a:p>
            <a:pPr marL="0" indent="0" algn="just">
              <a:buNone/>
            </a:pPr>
            <a:r>
              <a:rPr lang="it-IT" sz="2000" dirty="0" smtClean="0">
                <a:solidFill>
                  <a:srgbClr val="000090"/>
                </a:solidFill>
              </a:rPr>
              <a:t>Il ruolo è l’insieme delle aspettative e dei comportamenti attesi che riguardano una determinata posizione</a:t>
            </a:r>
          </a:p>
          <a:p>
            <a:pPr marL="0" indent="0" algn="just">
              <a:buNone/>
            </a:pPr>
            <a:r>
              <a:rPr lang="it-IT" sz="2000" dirty="0" smtClean="0">
                <a:solidFill>
                  <a:srgbClr val="000090"/>
                </a:solidFill>
              </a:rPr>
              <a:t>Il ruolo, anche come insieme di aspettative, è l’esito delle norme e dei valori sociali che definiscono una certa posizione.</a:t>
            </a:r>
          </a:p>
          <a:p>
            <a:pPr marL="0" indent="0">
              <a:buNone/>
            </a:pPr>
            <a:endParaRPr lang="it-IT" dirty="0"/>
          </a:p>
        </p:txBody>
      </p:sp>
      <p:sp>
        <p:nvSpPr>
          <p:cNvPr id="6" name="CasellaDiTesto 5"/>
          <p:cNvSpPr txBox="1"/>
          <p:nvPr/>
        </p:nvSpPr>
        <p:spPr>
          <a:xfrm>
            <a:off x="3645120" y="621119"/>
            <a:ext cx="4188009"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IL RUOLO del CUG</a:t>
            </a:r>
            <a:endParaRPr lang="it-IT" sz="2400" b="1" dirty="0">
              <a:solidFill>
                <a:srgbClr val="000090"/>
              </a:solidFill>
              <a:latin typeface="Verdana"/>
              <a:cs typeface="Verdana"/>
            </a:endParaRPr>
          </a:p>
        </p:txBody>
      </p:sp>
      <p:graphicFrame>
        <p:nvGraphicFramePr>
          <p:cNvPr id="12" name="Diagramma 11"/>
          <p:cNvGraphicFramePr/>
          <p:nvPr>
            <p:extLst>
              <p:ext uri="{D42A27DB-BD31-4B8C-83A1-F6EECF244321}">
                <p14:modId xmlns:p14="http://schemas.microsoft.com/office/powerpoint/2010/main" val="1370650980"/>
              </p:ext>
            </p:extLst>
          </p:nvPr>
        </p:nvGraphicFramePr>
        <p:xfrm>
          <a:off x="2032000" y="1783882"/>
          <a:ext cx="7866048" cy="43544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asellaDiTesto 7"/>
          <p:cNvSpPr txBox="1"/>
          <p:nvPr/>
        </p:nvSpPr>
        <p:spPr>
          <a:xfrm>
            <a:off x="549711" y="194652"/>
            <a:ext cx="11032155"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Per rispondere occorre chiarire alcuni punti fondamentali</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11711745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11</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lgn="just">
              <a:buNone/>
            </a:pPr>
            <a:r>
              <a:rPr lang="it-IT" sz="2000" dirty="0" smtClean="0">
                <a:solidFill>
                  <a:srgbClr val="000090"/>
                </a:solidFill>
              </a:rPr>
              <a:t>Oltre alle norme citate, che riguardano la costituzione del CUG e l’attribuzione originaria di funzioni, è evidente che la dimensione normativa è destinata ad allargarsi e comunque a mutare in relazione al contesto e all’evolversi del diritto.</a:t>
            </a:r>
          </a:p>
          <a:p>
            <a:pPr marL="0" indent="0" algn="just">
              <a:buNone/>
            </a:pPr>
            <a:r>
              <a:rPr lang="it-IT" sz="2000" dirty="0" smtClean="0">
                <a:solidFill>
                  <a:srgbClr val="000090"/>
                </a:solidFill>
              </a:rPr>
              <a:t>Ne sono esempio alcuni articoli relativi al percorso di riforma della PA, ovvero </a:t>
            </a:r>
            <a:r>
              <a:rPr lang="it-IT" sz="2000" b="1" dirty="0" smtClean="0">
                <a:solidFill>
                  <a:srgbClr val="000090"/>
                </a:solidFill>
              </a:rPr>
              <a:t>gli artt. 14 e 17 della legge 124/2015(cd Riforma Madia)</a:t>
            </a:r>
          </a:p>
          <a:p>
            <a:pPr marL="0" indent="0" algn="just">
              <a:buNone/>
            </a:pPr>
            <a:r>
              <a:rPr lang="it-IT" sz="2000" dirty="0" smtClean="0">
                <a:solidFill>
                  <a:srgbClr val="000090"/>
                </a:solidFill>
              </a:rPr>
              <a:t>L’art.14 ha come titolo : </a:t>
            </a:r>
            <a:r>
              <a:rPr lang="it-IT" sz="2000" u="sng" dirty="0" smtClean="0">
                <a:solidFill>
                  <a:srgbClr val="000090"/>
                </a:solidFill>
              </a:rPr>
              <a:t>promozione della conciliazione dei tempi di vita e di lavoro nelle amministrazioni pubbliche</a:t>
            </a:r>
          </a:p>
          <a:p>
            <a:pPr marL="0" indent="0" algn="just">
              <a:buNone/>
            </a:pPr>
            <a:r>
              <a:rPr lang="it-IT" sz="2000" dirty="0" smtClean="0">
                <a:solidFill>
                  <a:srgbClr val="000090"/>
                </a:solidFill>
              </a:rPr>
              <a:t>L’art.17 ha come titolo : </a:t>
            </a:r>
            <a:r>
              <a:rPr lang="it-IT" sz="2000" u="sng" dirty="0" smtClean="0">
                <a:solidFill>
                  <a:srgbClr val="000090"/>
                </a:solidFill>
              </a:rPr>
              <a:t>riordino della disciplina del lavoro alle dipendenze delle amministrazioni pubbliche </a:t>
            </a:r>
            <a:endParaRPr lang="it-IT" sz="2000" u="sng" dirty="0">
              <a:solidFill>
                <a:srgbClr val="000090"/>
              </a:solidFill>
            </a:endParaRPr>
          </a:p>
        </p:txBody>
      </p:sp>
      <p:sp>
        <p:nvSpPr>
          <p:cNvPr id="6" name="CasellaDiTesto 5"/>
          <p:cNvSpPr txBox="1"/>
          <p:nvPr/>
        </p:nvSpPr>
        <p:spPr>
          <a:xfrm>
            <a:off x="2686462" y="251514"/>
            <a:ext cx="5724901"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Dimensione normativa del CUG</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7176820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12</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994572"/>
            <a:ext cx="11261295" cy="4055789"/>
          </a:xfrm>
        </p:spPr>
        <p:txBody>
          <a:bodyPr/>
          <a:lstStyle/>
          <a:p>
            <a:pPr>
              <a:lnSpc>
                <a:spcPct val="100000"/>
              </a:lnSpc>
            </a:pPr>
            <a:r>
              <a:rPr lang="it-IT" sz="1800" dirty="0">
                <a:solidFill>
                  <a:srgbClr val="000090"/>
                </a:solidFill>
                <a:latin typeface="Verdana"/>
                <a:cs typeface="Verdana"/>
                <a:hlinkClick r:id="rId4" action="ppaction://hlinkfile" tooltip="scarica il file dir_2006_54_ce.pdf"/>
              </a:rPr>
              <a:t>Trattato dell</a:t>
            </a:r>
            <a:r>
              <a:rPr lang="ja-JP" altLang="it-IT" sz="1800" dirty="0">
                <a:solidFill>
                  <a:srgbClr val="000090"/>
                </a:solidFill>
                <a:latin typeface="Verdana"/>
                <a:cs typeface="Verdana"/>
                <a:hlinkClick r:id="rId4" action="ppaction://hlinkfile" tooltip="scarica il file dir_2006_54_ce.pdf"/>
              </a:rPr>
              <a:t>’</a:t>
            </a:r>
            <a:r>
              <a:rPr lang="it-IT" sz="1800" dirty="0">
                <a:solidFill>
                  <a:srgbClr val="000090"/>
                </a:solidFill>
                <a:latin typeface="Verdana"/>
                <a:cs typeface="Verdana"/>
                <a:hlinkClick r:id="rId4" action="ppaction://hlinkfile" tooltip="scarica il file dir_2006_54_ce.pdf"/>
              </a:rPr>
              <a:t>Unione Europea  Articoli 2-3-6</a:t>
            </a:r>
          </a:p>
          <a:p>
            <a:pPr>
              <a:lnSpc>
                <a:spcPct val="100000"/>
              </a:lnSpc>
            </a:pPr>
            <a:r>
              <a:rPr lang="it-IT" sz="1800" dirty="0">
                <a:solidFill>
                  <a:srgbClr val="000090"/>
                </a:solidFill>
                <a:latin typeface="Verdana"/>
                <a:cs typeface="Verdana"/>
                <a:hlinkClick r:id="rId4" action="ppaction://hlinkfile" tooltip="scarica il file dir_2006_54_ce.pdf"/>
              </a:rPr>
              <a:t>Trattato sul Funzionamento Unione europea (art. 19) </a:t>
            </a:r>
            <a:endParaRPr lang="it-IT" sz="1800" dirty="0">
              <a:solidFill>
                <a:srgbClr val="000090"/>
              </a:solidFill>
              <a:latin typeface="Verdana"/>
              <a:cs typeface="Verdana"/>
              <a:hlinkClick r:id="rId5" action="ppaction://hlinkfile" tooltip="scarica il file Carta_dei_diritti_fondamentali_Unione_europea in formato .pdf"/>
            </a:endParaRPr>
          </a:p>
          <a:p>
            <a:pPr>
              <a:lnSpc>
                <a:spcPct val="100000"/>
              </a:lnSpc>
            </a:pPr>
            <a:r>
              <a:rPr lang="it-IT" sz="1800" dirty="0">
                <a:solidFill>
                  <a:srgbClr val="000090"/>
                </a:solidFill>
                <a:latin typeface="Verdana"/>
                <a:cs typeface="Verdana"/>
                <a:hlinkClick r:id="rId5" action="ppaction://hlinkfile" tooltip="scarica il file Carta_dei_diritti_fondamentali_Unione_europea in formato .pdf"/>
              </a:rPr>
              <a:t>Carta dei diritti fondamentali dell'Unione europea</a:t>
            </a:r>
            <a:r>
              <a:rPr lang="it-IT" sz="1800" dirty="0">
                <a:solidFill>
                  <a:srgbClr val="000090"/>
                </a:solidFill>
                <a:latin typeface="Verdana"/>
                <a:cs typeface="Verdana"/>
              </a:rPr>
              <a:t> (Nizza, 2000) stesso valore dei Trattati ai sensi </a:t>
            </a:r>
            <a:r>
              <a:rPr lang="it-IT" sz="1800" dirty="0" err="1" smtClean="0">
                <a:solidFill>
                  <a:srgbClr val="000090"/>
                </a:solidFill>
                <a:latin typeface="Verdana"/>
                <a:cs typeface="Verdana"/>
              </a:rPr>
              <a:t>dell</a:t>
            </a:r>
            <a:r>
              <a:rPr lang="ja-JP" altLang="it-IT" sz="1800" dirty="0" smtClean="0">
                <a:solidFill>
                  <a:srgbClr val="000090"/>
                </a:solidFill>
                <a:latin typeface="Verdana"/>
                <a:cs typeface="Verdana"/>
              </a:rPr>
              <a:t>’</a:t>
            </a:r>
            <a:r>
              <a:rPr lang="it-IT" sz="1800" dirty="0" smtClean="0">
                <a:solidFill>
                  <a:srgbClr val="000090"/>
                </a:solidFill>
                <a:latin typeface="Verdana"/>
                <a:cs typeface="Verdana"/>
              </a:rPr>
              <a:t>art 6 TUE (art.21 non discriminazione, art.23 parità uomo donna, art.26 inserimento persona disabile)</a:t>
            </a:r>
            <a:r>
              <a:rPr lang="it-IT" sz="1800" dirty="0" smtClean="0">
                <a:solidFill>
                  <a:srgbClr val="000090"/>
                </a:solidFill>
                <a:latin typeface="Verdana"/>
                <a:cs typeface="Verdana"/>
                <a:hlinkClick r:id="rId4" action="ppaction://hlinkfile" tooltip="scarica il file dir_2006_54_ce.pdf"/>
              </a:rPr>
              <a:t> </a:t>
            </a:r>
          </a:p>
          <a:p>
            <a:pPr>
              <a:lnSpc>
                <a:spcPct val="100000"/>
              </a:lnSpc>
            </a:pPr>
            <a:r>
              <a:rPr lang="it-IT" sz="1800" dirty="0" smtClean="0">
                <a:solidFill>
                  <a:srgbClr val="000090"/>
                </a:solidFill>
                <a:latin typeface="Verdana"/>
                <a:cs typeface="Verdana"/>
                <a:hlinkClick r:id="rId4" action="ppaction://hlinkfile" tooltip="scarica il file dir_2006_54_ce.pdf"/>
              </a:rPr>
              <a:t>Direttiva </a:t>
            </a:r>
            <a:r>
              <a:rPr lang="it-IT" sz="1800" dirty="0">
                <a:solidFill>
                  <a:srgbClr val="000090"/>
                </a:solidFill>
                <a:latin typeface="Verdana"/>
                <a:cs typeface="Verdana"/>
                <a:hlinkClick r:id="rId4" action="ppaction://hlinkfile" tooltip="scarica il file dir_2006_54_ce.pdf"/>
              </a:rPr>
              <a:t>2006/54/CE</a:t>
            </a:r>
            <a:r>
              <a:rPr lang="it-IT" sz="1800" dirty="0">
                <a:solidFill>
                  <a:srgbClr val="000090"/>
                </a:solidFill>
                <a:latin typeface="Verdana"/>
                <a:cs typeface="Verdana"/>
              </a:rPr>
              <a:t> del Parlamento europeo e del Consiglio, del 5 luglio 2006, riguardante l'attuazione del principio delle pari opportunità e della parità di trattamento fra uomini e donne in materia di occupazione e </a:t>
            </a:r>
            <a:r>
              <a:rPr lang="it-IT" sz="1800" dirty="0" smtClean="0">
                <a:solidFill>
                  <a:srgbClr val="000090"/>
                </a:solidFill>
                <a:latin typeface="Verdana"/>
                <a:cs typeface="Verdana"/>
              </a:rPr>
              <a:t>impiego</a:t>
            </a:r>
          </a:p>
          <a:p>
            <a:pPr algn="just">
              <a:lnSpc>
                <a:spcPct val="100000"/>
              </a:lnSpc>
            </a:pPr>
            <a:r>
              <a:rPr lang="it-IT" sz="1800" dirty="0" smtClean="0">
                <a:solidFill>
                  <a:srgbClr val="000090"/>
                </a:solidFill>
                <a:latin typeface="Verdana"/>
                <a:cs typeface="Verdana"/>
                <a:hlinkClick r:id="rId6" action="ppaction://hlinkfile" tooltip="scarica il file dir_2004_113_ce.pdf"/>
              </a:rPr>
              <a:t>Direttiva </a:t>
            </a:r>
            <a:r>
              <a:rPr lang="it-IT" sz="1800" dirty="0">
                <a:solidFill>
                  <a:srgbClr val="000090"/>
                </a:solidFill>
                <a:latin typeface="Verdana"/>
                <a:cs typeface="Verdana"/>
                <a:hlinkClick r:id="rId6" action="ppaction://hlinkfile" tooltip="scarica il file dir_2004_113_ce.pdf"/>
              </a:rPr>
              <a:t>2004/113/CE</a:t>
            </a:r>
            <a:r>
              <a:rPr lang="it-IT" sz="1800" dirty="0">
                <a:solidFill>
                  <a:srgbClr val="000090"/>
                </a:solidFill>
                <a:latin typeface="Verdana"/>
                <a:cs typeface="Verdana"/>
              </a:rPr>
              <a:t> del Consiglio del 13 dicembre 2004, che attua il principio della parità di trattamento tra uomini e donne per quanto riguarda l'accesso a beni e servizi e la loro </a:t>
            </a:r>
            <a:r>
              <a:rPr lang="it-IT" sz="1800" dirty="0" smtClean="0">
                <a:solidFill>
                  <a:srgbClr val="000090"/>
                </a:solidFill>
                <a:latin typeface="Verdana"/>
                <a:cs typeface="Verdana"/>
              </a:rPr>
              <a:t>fornitura</a:t>
            </a:r>
          </a:p>
          <a:p>
            <a:pPr algn="just">
              <a:lnSpc>
                <a:spcPct val="100000"/>
              </a:lnSpc>
            </a:pPr>
            <a:r>
              <a:rPr lang="it-IT" sz="1800" dirty="0" smtClean="0">
                <a:solidFill>
                  <a:srgbClr val="000090"/>
                </a:solidFill>
                <a:latin typeface="Verdana"/>
                <a:cs typeface="Verdana"/>
                <a:hlinkClick r:id="rId7" action="ppaction://hlinkfile" tooltip="scarica il file dir_2002_73_ce.pdf"/>
              </a:rPr>
              <a:t>Direttiva </a:t>
            </a:r>
            <a:r>
              <a:rPr lang="it-IT" sz="1800" dirty="0">
                <a:solidFill>
                  <a:srgbClr val="000090"/>
                </a:solidFill>
                <a:latin typeface="Verdana"/>
                <a:cs typeface="Verdana"/>
                <a:hlinkClick r:id="rId7" action="ppaction://hlinkfile" tooltip="scarica il file dir_2002_73_ce.pdf"/>
              </a:rPr>
              <a:t>2002/73/CE</a:t>
            </a:r>
            <a:r>
              <a:rPr lang="it-IT" sz="1800" dirty="0">
                <a:solidFill>
                  <a:srgbClr val="000090"/>
                </a:solidFill>
                <a:latin typeface="Verdana"/>
                <a:cs typeface="Verdana"/>
              </a:rPr>
              <a:t> del Parlamento europeo e del Consiglio del 23 settembre 2002, che modifica la direttiva 76/207/CEE del Consiglio relativa all'attuazione del principio della parità di trattamento tra gli uomini e le donne per quanto riguarda l'accesso al lavoro, alla formazione e alla promozione professionali e le condizioni di lavoro</a:t>
            </a:r>
            <a:br>
              <a:rPr lang="it-IT" sz="1800" dirty="0">
                <a:solidFill>
                  <a:srgbClr val="000090"/>
                </a:solidFill>
                <a:latin typeface="Verdana"/>
                <a:cs typeface="Verdana"/>
              </a:rPr>
            </a:br>
            <a:endParaRPr lang="it-IT" sz="1800" dirty="0">
              <a:solidFill>
                <a:srgbClr val="000090"/>
              </a:solidFill>
              <a:latin typeface="Verdana"/>
              <a:cs typeface="Verdana"/>
            </a:endParaRPr>
          </a:p>
        </p:txBody>
      </p:sp>
      <p:sp>
        <p:nvSpPr>
          <p:cNvPr id="6" name="CasellaDiTesto 5"/>
          <p:cNvSpPr txBox="1"/>
          <p:nvPr/>
        </p:nvSpPr>
        <p:spPr>
          <a:xfrm>
            <a:off x="2701806" y="251514"/>
            <a:ext cx="6364288"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Dimensione normativa del CUG</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42610408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13</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835812"/>
            <a:ext cx="11261295" cy="4055789"/>
          </a:xfrm>
        </p:spPr>
        <p:txBody>
          <a:bodyPr/>
          <a:lstStyle/>
          <a:p>
            <a:pPr algn="just"/>
            <a:r>
              <a:rPr lang="it-IT" sz="1800" dirty="0" smtClean="0">
                <a:solidFill>
                  <a:srgbClr val="003399"/>
                </a:solidFill>
                <a:latin typeface="Verdana"/>
                <a:cs typeface="Verdana"/>
                <a:hlinkClick r:id="rId4" action="ppaction://hlinkfile" tooltip="scarica il file dir_2000_78_ce.pdf"/>
              </a:rPr>
              <a:t>Direttiva </a:t>
            </a:r>
            <a:r>
              <a:rPr lang="it-IT" sz="1800" dirty="0">
                <a:solidFill>
                  <a:srgbClr val="003399"/>
                </a:solidFill>
                <a:latin typeface="Verdana"/>
                <a:cs typeface="Verdana"/>
                <a:hlinkClick r:id="rId4" action="ppaction://hlinkfile" tooltip="scarica il file dir_2000_78_ce.pdf"/>
              </a:rPr>
              <a:t>2000/78/CE </a:t>
            </a:r>
            <a:r>
              <a:rPr lang="it-IT" sz="1800" dirty="0">
                <a:solidFill>
                  <a:srgbClr val="003399"/>
                </a:solidFill>
                <a:latin typeface="Verdana"/>
                <a:cs typeface="Verdana"/>
              </a:rPr>
              <a:t>del Consiglio del 27 novembre 2000, che stabilisce un quadro generale per la parità di trattamento in materia di occupazione e di condizioni di </a:t>
            </a:r>
            <a:r>
              <a:rPr lang="it-IT" sz="1800" dirty="0" smtClean="0">
                <a:solidFill>
                  <a:srgbClr val="003399"/>
                </a:solidFill>
                <a:latin typeface="Verdana"/>
                <a:cs typeface="Verdana"/>
              </a:rPr>
              <a:t>lavoro</a:t>
            </a:r>
            <a:endParaRPr lang="it-IT" sz="1800" dirty="0">
              <a:solidFill>
                <a:srgbClr val="003399"/>
              </a:solidFill>
              <a:latin typeface="Verdana"/>
              <a:cs typeface="Verdana"/>
            </a:endParaRPr>
          </a:p>
          <a:p>
            <a:pPr algn="just"/>
            <a:r>
              <a:rPr lang="it-IT" sz="1800" dirty="0">
                <a:solidFill>
                  <a:srgbClr val="003399"/>
                </a:solidFill>
                <a:latin typeface="Verdana"/>
                <a:cs typeface="Verdana"/>
                <a:hlinkClick r:id="rId5" action="ppaction://hlinkfile" tooltip="scarica il file dir_76_207_cee.pdf"/>
              </a:rPr>
              <a:t>Direttiva 76/207/CEE</a:t>
            </a:r>
            <a:r>
              <a:rPr lang="it-IT" sz="1800" dirty="0">
                <a:solidFill>
                  <a:srgbClr val="003399"/>
                </a:solidFill>
                <a:latin typeface="Verdana"/>
                <a:cs typeface="Verdana"/>
              </a:rPr>
              <a:t> del Consiglio del 9.2.1976, relativa all'attuazione del principio della parità di trattamento fra gli uomini e le donne per quanto riguarda l'accesso al lavoro, alla formazione e alla promozione professionali e le condizioni di </a:t>
            </a:r>
            <a:r>
              <a:rPr lang="it-IT" sz="1800" dirty="0" smtClean="0">
                <a:solidFill>
                  <a:srgbClr val="003399"/>
                </a:solidFill>
                <a:latin typeface="Verdana"/>
                <a:cs typeface="Verdana"/>
              </a:rPr>
              <a:t>lavoro</a:t>
            </a:r>
            <a:endParaRPr lang="it-IT" sz="1800" dirty="0">
              <a:solidFill>
                <a:srgbClr val="003399"/>
              </a:solidFill>
              <a:latin typeface="Verdana"/>
              <a:cs typeface="Verdana"/>
            </a:endParaRPr>
          </a:p>
          <a:p>
            <a:pPr algn="just"/>
            <a:r>
              <a:rPr lang="it-IT" sz="1800" dirty="0">
                <a:solidFill>
                  <a:srgbClr val="003399"/>
                </a:solidFill>
                <a:latin typeface="Verdana"/>
                <a:cs typeface="Verdana"/>
                <a:hlinkClick r:id="rId6" action="ppaction://hlinkfile" tooltip="scarica il file Direttiva-Consiglio-75_117 in formato .rtf"/>
              </a:rPr>
              <a:t>Direttiva 75/117/CEE</a:t>
            </a:r>
            <a:r>
              <a:rPr lang="it-IT" sz="1800" dirty="0">
                <a:solidFill>
                  <a:srgbClr val="003399"/>
                </a:solidFill>
                <a:latin typeface="Verdana"/>
                <a:cs typeface="Verdana"/>
              </a:rPr>
              <a:t> del Consiglio del 10 febbraio 1975, per il ravvicinamento delle legislazioni degli stati membri relative all'applicazione del principio della parità delle retribuzioni tra i lavoratori di sesso maschile e quelli di sesso femminile</a:t>
            </a:r>
          </a:p>
          <a:p>
            <a:r>
              <a:rPr lang="it-IT" sz="1800" dirty="0">
                <a:solidFill>
                  <a:srgbClr val="003399"/>
                </a:solidFill>
                <a:hlinkClick r:id="rId7" action="ppaction://hlinkfile" tooltip="scarica il file dir_2000_43_ce in formato .pdf"/>
              </a:rPr>
              <a:t>Direttiva 2000/43/CE</a:t>
            </a:r>
            <a:r>
              <a:rPr lang="it-IT" sz="1800" dirty="0">
                <a:solidFill>
                  <a:srgbClr val="003399"/>
                </a:solidFill>
              </a:rPr>
              <a:t> del Consiglio del 29 giugno 2000, che attua il principio della parità di trattamento fra le persone indipendentemente dalla razza e dall'origine etnica </a:t>
            </a:r>
          </a:p>
          <a:p>
            <a:r>
              <a:rPr lang="it-IT" sz="1800" dirty="0">
                <a:solidFill>
                  <a:srgbClr val="003399"/>
                </a:solidFill>
                <a:hlinkClick r:id="rId8" action="ppaction://hlinkfile" tooltip="scarica il file dir_97_80_ce in formato .pdf"/>
              </a:rPr>
              <a:t>Direttiva 97/80/CE</a:t>
            </a:r>
            <a:r>
              <a:rPr lang="it-IT" sz="1800" dirty="0">
                <a:solidFill>
                  <a:srgbClr val="003399"/>
                </a:solidFill>
              </a:rPr>
              <a:t> del Consiglio del 15 dicembre 1997, riguardante l'onere della prova nei casi di discriminazione basata sul sesso </a:t>
            </a:r>
          </a:p>
          <a:p>
            <a:pPr algn="just"/>
            <a:endParaRPr lang="it-IT" sz="1400" dirty="0">
              <a:solidFill>
                <a:srgbClr val="003399"/>
              </a:solidFill>
              <a:latin typeface="Verdana"/>
              <a:cs typeface="Verdana"/>
            </a:endParaRPr>
          </a:p>
          <a:p>
            <a:pPr marL="0" indent="0" algn="just">
              <a:buNone/>
            </a:pPr>
            <a:endParaRPr lang="it-IT" sz="1400" dirty="0">
              <a:solidFill>
                <a:srgbClr val="000090"/>
              </a:solidFill>
              <a:latin typeface="Verdana"/>
              <a:cs typeface="Verdana"/>
            </a:endParaRPr>
          </a:p>
        </p:txBody>
      </p:sp>
      <p:sp>
        <p:nvSpPr>
          <p:cNvPr id="6" name="CasellaDiTesto 5"/>
          <p:cNvSpPr txBox="1"/>
          <p:nvPr/>
        </p:nvSpPr>
        <p:spPr>
          <a:xfrm>
            <a:off x="3063722" y="251514"/>
            <a:ext cx="5759893"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Dimensione normativa del CUG</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33552445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14</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lgn="just">
              <a:buNone/>
            </a:pPr>
            <a:r>
              <a:rPr lang="it-IT" sz="2000" dirty="0" smtClean="0">
                <a:solidFill>
                  <a:srgbClr val="000090"/>
                </a:solidFill>
              </a:rPr>
              <a:t>Se il ruolo, semplificando rispetto a concetti complessi,  è dato dal contesto normativo e dalle aspettative, sicuramente questo organismo genera aspettative soprattutto tra i dipendenti della amministrazione di appartenenza che vedono nella funzione di “garanzia” esplicitata nel nome dell’organismo un punto di riferimento cui denunciare le situazioni di discriminazione oltre che di disagio.</a:t>
            </a:r>
          </a:p>
          <a:p>
            <a:pPr marL="0" indent="0" algn="just">
              <a:buNone/>
            </a:pPr>
            <a:endParaRPr lang="it-IT" sz="2000" dirty="0">
              <a:solidFill>
                <a:srgbClr val="000090"/>
              </a:solidFill>
            </a:endParaRPr>
          </a:p>
          <a:p>
            <a:pPr marL="0" indent="0" algn="just">
              <a:buNone/>
            </a:pPr>
            <a:r>
              <a:rPr lang="it-IT" sz="2000" dirty="0" smtClean="0">
                <a:solidFill>
                  <a:srgbClr val="000090"/>
                </a:solidFill>
              </a:rPr>
              <a:t>Il tema delle aspettative dunque si presenta come estremamente complesso ed è sicuramente uno dei più importanti punti da cui prendono le mosse tutte le iniziative di revisione della vigente normativa, primaria e secondaria.</a:t>
            </a:r>
          </a:p>
          <a:p>
            <a:pPr marL="0" indent="0" algn="just">
              <a:buNone/>
            </a:pPr>
            <a:endParaRPr lang="it-IT" sz="1800" dirty="0">
              <a:solidFill>
                <a:srgbClr val="000090"/>
              </a:solidFill>
            </a:endParaRPr>
          </a:p>
        </p:txBody>
      </p:sp>
      <p:sp>
        <p:nvSpPr>
          <p:cNvPr id="8" name="CasellaDiTesto 7"/>
          <p:cNvSpPr txBox="1"/>
          <p:nvPr/>
        </p:nvSpPr>
        <p:spPr>
          <a:xfrm>
            <a:off x="2772618" y="251514"/>
            <a:ext cx="6642405"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Le aspettative nei confronti del CUG </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2165098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15</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buNone/>
            </a:pPr>
            <a:r>
              <a:rPr lang="it-IT" sz="2400" dirty="0" smtClean="0">
                <a:solidFill>
                  <a:srgbClr val="000090"/>
                </a:solidFill>
                <a:latin typeface="Verdana"/>
                <a:cs typeface="Verdana"/>
              </a:rPr>
              <a:t>Dalla mancata risposta alle aspettative nascono i dubbi sul ruolo del Comitato.</a:t>
            </a:r>
          </a:p>
          <a:p>
            <a:pPr marL="0" indent="0">
              <a:buNone/>
            </a:pPr>
            <a:r>
              <a:rPr lang="it-IT" sz="2400" dirty="0" smtClean="0">
                <a:solidFill>
                  <a:srgbClr val="000090"/>
                </a:solidFill>
                <a:latin typeface="Verdana"/>
                <a:cs typeface="Verdana"/>
              </a:rPr>
              <a:t>Cosa è ? </a:t>
            </a:r>
          </a:p>
          <a:p>
            <a:pPr marL="342900" indent="-342900">
              <a:buFont typeface="Wingdings" charset="2"/>
              <a:buChar char="ü"/>
            </a:pPr>
            <a:r>
              <a:rPr lang="it-IT" sz="2400" b="1" dirty="0">
                <a:solidFill>
                  <a:srgbClr val="000090"/>
                </a:solidFill>
                <a:latin typeface="Verdana"/>
                <a:cs typeface="Verdana"/>
              </a:rPr>
              <a:t>Uno sportello di ascolto?</a:t>
            </a:r>
          </a:p>
          <a:p>
            <a:pPr marL="342900" indent="-342900">
              <a:buFont typeface="Wingdings" charset="2"/>
              <a:buChar char="ü"/>
            </a:pPr>
            <a:r>
              <a:rPr lang="it-IT" sz="2400" b="1" dirty="0">
                <a:solidFill>
                  <a:srgbClr val="000090"/>
                </a:solidFill>
                <a:latin typeface="Verdana"/>
                <a:cs typeface="Verdana"/>
              </a:rPr>
              <a:t>Un mediatore nei confronti della Amministrazione?</a:t>
            </a:r>
          </a:p>
          <a:p>
            <a:pPr marL="342900" indent="-342900">
              <a:buFont typeface="Wingdings" charset="2"/>
              <a:buChar char="ü"/>
            </a:pPr>
            <a:r>
              <a:rPr lang="it-IT" sz="2400" b="1" dirty="0">
                <a:solidFill>
                  <a:srgbClr val="000090"/>
                </a:solidFill>
                <a:latin typeface="Verdana"/>
                <a:cs typeface="Verdana"/>
              </a:rPr>
              <a:t>Un sindacato trasversale?</a:t>
            </a:r>
          </a:p>
          <a:p>
            <a:pPr marL="0" indent="0">
              <a:buNone/>
            </a:pPr>
            <a:endParaRPr lang="it-IT" dirty="0"/>
          </a:p>
        </p:txBody>
      </p:sp>
      <p:sp>
        <p:nvSpPr>
          <p:cNvPr id="8" name="CasellaDiTesto 7"/>
          <p:cNvSpPr txBox="1"/>
          <p:nvPr/>
        </p:nvSpPr>
        <p:spPr>
          <a:xfrm>
            <a:off x="2772618" y="251514"/>
            <a:ext cx="6642405"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Le aspettative nei confronti del CUG </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24031685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16</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6" name="Segnaposto contenuto 5"/>
          <p:cNvGraphicFramePr>
            <a:graphicFrameLocks noGrp="1"/>
          </p:cNvGraphicFramePr>
          <p:nvPr>
            <p:ph idx="1"/>
            <p:extLst>
              <p:ext uri="{D42A27DB-BD31-4B8C-83A1-F6EECF244321}">
                <p14:modId xmlns:p14="http://schemas.microsoft.com/office/powerpoint/2010/main" val="524501466"/>
              </p:ext>
            </p:extLst>
          </p:nvPr>
        </p:nvGraphicFramePr>
        <p:xfrm>
          <a:off x="458789" y="1100138"/>
          <a:ext cx="11260137" cy="4056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asellaDiTesto 8"/>
          <p:cNvSpPr txBox="1"/>
          <p:nvPr/>
        </p:nvSpPr>
        <p:spPr>
          <a:xfrm>
            <a:off x="1337836" y="164815"/>
            <a:ext cx="8230600" cy="400110"/>
          </a:xfrm>
          <a:prstGeom prst="rect">
            <a:avLst/>
          </a:prstGeom>
          <a:noFill/>
        </p:spPr>
        <p:txBody>
          <a:bodyPr wrap="square" rtlCol="0">
            <a:spAutoFit/>
          </a:bodyPr>
          <a:lstStyle/>
          <a:p>
            <a:pPr algn="ctr"/>
            <a:r>
              <a:rPr lang="it-IT" sz="2000" b="1" dirty="0" smtClean="0">
                <a:solidFill>
                  <a:srgbClr val="000090"/>
                </a:solidFill>
                <a:latin typeface="Verdana"/>
                <a:cs typeface="Verdana"/>
              </a:rPr>
              <a:t>Di sicuro, quanto al ruolo del CUG, possiamo dire che :</a:t>
            </a:r>
            <a:endParaRPr lang="it-IT" sz="2000" b="1" dirty="0">
              <a:solidFill>
                <a:srgbClr val="000090"/>
              </a:solidFill>
              <a:latin typeface="Verdana"/>
              <a:cs typeface="Verdana"/>
            </a:endParaRPr>
          </a:p>
        </p:txBody>
      </p:sp>
    </p:spTree>
    <p:extLst>
      <p:ext uri="{BB962C8B-B14F-4D97-AF65-F5344CB8AC3E}">
        <p14:creationId xmlns:p14="http://schemas.microsoft.com/office/powerpoint/2010/main" val="28471205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17</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1198972"/>
            <a:ext cx="11261295" cy="4055789"/>
          </a:xfrm>
        </p:spPr>
        <p:txBody>
          <a:bodyPr/>
          <a:lstStyle/>
          <a:p>
            <a:pPr marL="0" indent="0">
              <a:buNone/>
            </a:pPr>
            <a:r>
              <a:rPr lang="it-IT" sz="2000" dirty="0" smtClean="0">
                <a:solidFill>
                  <a:srgbClr val="000090"/>
                </a:solidFill>
              </a:rPr>
              <a:t>L’art.57 n.3 del </a:t>
            </a:r>
            <a:r>
              <a:rPr lang="it-IT" sz="2000" dirty="0" err="1" smtClean="0">
                <a:solidFill>
                  <a:srgbClr val="000090"/>
                </a:solidFill>
              </a:rPr>
              <a:t>D.Lgs.</a:t>
            </a:r>
            <a:r>
              <a:rPr lang="it-IT" sz="2000" dirty="0" smtClean="0">
                <a:solidFill>
                  <a:srgbClr val="000090"/>
                </a:solidFill>
              </a:rPr>
              <a:t> 165/2001, novellato dall’art. 21 della legge n.183/2010, recita :</a:t>
            </a:r>
          </a:p>
          <a:p>
            <a:pPr marL="0" indent="0" algn="just">
              <a:buNone/>
            </a:pPr>
            <a:r>
              <a:rPr lang="it-IT" sz="2000" i="1" dirty="0" smtClean="0">
                <a:solidFill>
                  <a:srgbClr val="000090"/>
                </a:solidFill>
              </a:rPr>
              <a:t>Il </a:t>
            </a:r>
            <a:r>
              <a:rPr lang="it-IT" sz="2000" i="1" dirty="0">
                <a:solidFill>
                  <a:srgbClr val="000090"/>
                </a:solidFill>
              </a:rPr>
              <a:t>Comitato unico di garanzia, all'interno dell'amministrazione pubblica, ha compiti </a:t>
            </a:r>
            <a:r>
              <a:rPr lang="it-IT" sz="2000" b="1" i="1" dirty="0">
                <a:solidFill>
                  <a:srgbClr val="000090"/>
                </a:solidFill>
              </a:rPr>
              <a:t>propositivi, consultivi e di verifica </a:t>
            </a:r>
            <a:r>
              <a:rPr lang="it-IT" sz="2000" i="1" dirty="0">
                <a:solidFill>
                  <a:srgbClr val="000090"/>
                </a:solidFill>
              </a:rPr>
              <a:t>e opera in collaborazione con la consigliera o il consigliere nazionale di parità. Contribuisce all'ottimizzazione della produttività del lavoro pubblico, migliorando l'efficienza delle prestazioni collegata alla garanzia di un ambiente di lavoro caratterizzato dal rispetto dei princìpi di pari opportunità, di benessere organizzativo e dal contrasto di qualsiasi forma di discriminazione e di violenza morale o psichica per i lavoratori.</a:t>
            </a:r>
          </a:p>
          <a:p>
            <a:pPr marL="0" indent="0" algn="just">
              <a:buNone/>
            </a:pPr>
            <a:r>
              <a:rPr lang="it-IT" sz="2000" dirty="0" smtClean="0">
                <a:solidFill>
                  <a:srgbClr val="000090"/>
                </a:solidFill>
              </a:rPr>
              <a:t>Le Linee Guida di funzionamento specificano quali siano questi compiti e in quali materie.</a:t>
            </a:r>
            <a:endParaRPr lang="it-IT" sz="2000" dirty="0">
              <a:solidFill>
                <a:srgbClr val="000090"/>
              </a:solidFill>
            </a:endParaRPr>
          </a:p>
        </p:txBody>
      </p:sp>
      <p:sp>
        <p:nvSpPr>
          <p:cNvPr id="6" name="CasellaDiTesto 5"/>
          <p:cNvSpPr txBox="1"/>
          <p:nvPr/>
        </p:nvSpPr>
        <p:spPr>
          <a:xfrm>
            <a:off x="3557868" y="251514"/>
            <a:ext cx="4314037"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Le funzioni del CUG</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18828812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18</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9" name="Text Box 16"/>
          <p:cNvSpPr txBox="1">
            <a:spLocks noGrp="1" noChangeArrowheads="1"/>
          </p:cNvSpPr>
          <p:nvPr>
            <p:ph idx="1"/>
          </p:nvPr>
        </p:nvSpPr>
        <p:spPr bwMode="auto">
          <a:xfrm>
            <a:off x="119058" y="461136"/>
            <a:ext cx="11839783" cy="57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Tx/>
              <a:buAutoNum type="arabicPeriod"/>
            </a:pPr>
            <a:r>
              <a:rPr lang="it-IT" sz="1800" dirty="0">
                <a:solidFill>
                  <a:srgbClr val="000090"/>
                </a:solidFill>
                <a:latin typeface="Verdana"/>
                <a:cs typeface="Verdana"/>
              </a:rPr>
              <a:t>Predisposizione di </a:t>
            </a:r>
            <a:r>
              <a:rPr lang="it-IT" sz="1800" b="1" dirty="0">
                <a:solidFill>
                  <a:srgbClr val="000090"/>
                </a:solidFill>
                <a:latin typeface="Verdana"/>
                <a:cs typeface="Verdana"/>
              </a:rPr>
              <a:t>piani di azioni positive</a:t>
            </a:r>
            <a:r>
              <a:rPr lang="it-IT" sz="1800" dirty="0">
                <a:solidFill>
                  <a:srgbClr val="000090"/>
                </a:solidFill>
                <a:latin typeface="Verdana"/>
                <a:cs typeface="Verdana"/>
              </a:rPr>
              <a:t>, per favorire l</a:t>
            </a:r>
            <a:r>
              <a:rPr lang="ja-JP" altLang="it-IT" sz="1800" dirty="0">
                <a:solidFill>
                  <a:srgbClr val="000090"/>
                </a:solidFill>
                <a:latin typeface="Verdana"/>
                <a:cs typeface="Verdana"/>
              </a:rPr>
              <a:t>’</a:t>
            </a:r>
            <a:r>
              <a:rPr lang="it-IT" altLang="ja-JP" sz="1800" dirty="0">
                <a:solidFill>
                  <a:srgbClr val="000090"/>
                </a:solidFill>
                <a:latin typeface="Verdana"/>
                <a:cs typeface="Verdana"/>
              </a:rPr>
              <a:t>uguaglianza sostanziale sul lavoro tra uomini e donne</a:t>
            </a:r>
          </a:p>
          <a:p>
            <a:pPr algn="just" eaLnBrk="1" hangingPunct="1">
              <a:buFontTx/>
              <a:buAutoNum type="arabicPeriod"/>
            </a:pPr>
            <a:r>
              <a:rPr lang="it-IT" sz="1800" dirty="0">
                <a:solidFill>
                  <a:srgbClr val="000090"/>
                </a:solidFill>
                <a:latin typeface="Verdana"/>
                <a:cs typeface="Verdana"/>
              </a:rPr>
              <a:t>Politiche di </a:t>
            </a:r>
            <a:r>
              <a:rPr lang="it-IT" sz="1800" b="1" dirty="0">
                <a:solidFill>
                  <a:srgbClr val="000090"/>
                </a:solidFill>
                <a:latin typeface="Verdana"/>
                <a:cs typeface="Verdana"/>
              </a:rPr>
              <a:t>conciliazione </a:t>
            </a:r>
            <a:r>
              <a:rPr lang="it-IT" sz="1800" dirty="0">
                <a:solidFill>
                  <a:srgbClr val="000090"/>
                </a:solidFill>
                <a:latin typeface="Verdana"/>
                <a:cs typeface="Verdana"/>
              </a:rPr>
              <a:t>e diffusione della cultura di pari opportunità</a:t>
            </a:r>
          </a:p>
          <a:p>
            <a:pPr algn="just" eaLnBrk="1" hangingPunct="1">
              <a:buFontTx/>
              <a:buAutoNum type="arabicPeriod"/>
            </a:pPr>
            <a:r>
              <a:rPr lang="it-IT" sz="1800" dirty="0">
                <a:solidFill>
                  <a:srgbClr val="000090"/>
                </a:solidFill>
                <a:latin typeface="Verdana"/>
                <a:cs typeface="Verdana"/>
              </a:rPr>
              <a:t>Attuazione delle direttive comunitarie</a:t>
            </a:r>
          </a:p>
          <a:p>
            <a:pPr algn="just" eaLnBrk="1" hangingPunct="1">
              <a:buFontTx/>
              <a:buAutoNum type="arabicPeriod"/>
            </a:pPr>
            <a:r>
              <a:rPr lang="it-IT" sz="1800" dirty="0">
                <a:solidFill>
                  <a:srgbClr val="000090"/>
                </a:solidFill>
                <a:latin typeface="Verdana"/>
                <a:cs typeface="Verdana"/>
              </a:rPr>
              <a:t>Temi che rientrano nella propria competenza ai fini della contrattazione integrativa</a:t>
            </a:r>
          </a:p>
          <a:p>
            <a:pPr algn="just" eaLnBrk="1" hangingPunct="1">
              <a:buFontTx/>
              <a:buAutoNum type="arabicPeriod"/>
            </a:pPr>
            <a:r>
              <a:rPr lang="it-IT" sz="1800" dirty="0">
                <a:solidFill>
                  <a:srgbClr val="000090"/>
                </a:solidFill>
                <a:latin typeface="Verdana"/>
                <a:cs typeface="Verdana"/>
              </a:rPr>
              <a:t>Analisi e programmazione di genere  (</a:t>
            </a:r>
            <a:r>
              <a:rPr lang="it-IT" sz="1800" dirty="0" err="1">
                <a:solidFill>
                  <a:srgbClr val="000090"/>
                </a:solidFill>
                <a:latin typeface="Verdana"/>
                <a:cs typeface="Verdana"/>
              </a:rPr>
              <a:t>es</a:t>
            </a:r>
            <a:r>
              <a:rPr lang="it-IT" sz="1800" dirty="0">
                <a:solidFill>
                  <a:srgbClr val="000090"/>
                </a:solidFill>
                <a:latin typeface="Verdana"/>
                <a:cs typeface="Verdana"/>
              </a:rPr>
              <a:t> bilancio di genere)</a:t>
            </a:r>
          </a:p>
          <a:p>
            <a:pPr algn="just" eaLnBrk="1" hangingPunct="1">
              <a:buFontTx/>
              <a:buAutoNum type="arabicPeriod"/>
            </a:pPr>
            <a:r>
              <a:rPr lang="it-IT" sz="1800" dirty="0">
                <a:solidFill>
                  <a:srgbClr val="000090"/>
                </a:solidFill>
                <a:latin typeface="Verdana"/>
                <a:cs typeface="Verdana"/>
              </a:rPr>
              <a:t>Diffusione delle conoscenze ed esperienze sui problemi delle pari opportunità e sulle possibili soluzioni adottate da altre amministrazioni o enti, anche in collaborazione con la Consigliera di parità del territorio di riferimento</a:t>
            </a:r>
          </a:p>
          <a:p>
            <a:pPr algn="just" eaLnBrk="1" hangingPunct="1">
              <a:buFontTx/>
              <a:buAutoNum type="arabicPeriod"/>
            </a:pPr>
            <a:r>
              <a:rPr lang="it-IT" sz="1800" dirty="0">
                <a:solidFill>
                  <a:srgbClr val="000090"/>
                </a:solidFill>
                <a:latin typeface="Verdana"/>
                <a:cs typeface="Verdana"/>
              </a:rPr>
              <a:t>Azioni atte a favorire condizioni di benessere lavorativo</a:t>
            </a:r>
          </a:p>
          <a:p>
            <a:pPr algn="just" eaLnBrk="1" hangingPunct="1">
              <a:buFontTx/>
              <a:buAutoNum type="arabicPeriod"/>
            </a:pPr>
            <a:r>
              <a:rPr lang="it-IT" sz="1800" dirty="0">
                <a:solidFill>
                  <a:srgbClr val="000090"/>
                </a:solidFill>
                <a:latin typeface="Verdana"/>
                <a:cs typeface="Verdana"/>
              </a:rPr>
              <a:t>Azioni positive, interventi e progetti, quali </a:t>
            </a:r>
            <a:r>
              <a:rPr lang="it-IT" sz="1800" b="1" dirty="0">
                <a:solidFill>
                  <a:srgbClr val="000090"/>
                </a:solidFill>
                <a:latin typeface="Verdana"/>
                <a:cs typeface="Verdana"/>
              </a:rPr>
              <a:t>indagini di clima</a:t>
            </a:r>
            <a:r>
              <a:rPr lang="it-IT" sz="1800" dirty="0">
                <a:solidFill>
                  <a:srgbClr val="000090"/>
                </a:solidFill>
                <a:latin typeface="Verdana"/>
                <a:cs typeface="Verdana"/>
              </a:rPr>
              <a:t>, </a:t>
            </a:r>
            <a:r>
              <a:rPr lang="it-IT" sz="1800" b="1" dirty="0">
                <a:solidFill>
                  <a:srgbClr val="000090"/>
                </a:solidFill>
                <a:latin typeface="Verdana"/>
                <a:cs typeface="Verdana"/>
              </a:rPr>
              <a:t>codici etici e di  condotta</a:t>
            </a:r>
            <a:r>
              <a:rPr lang="it-IT" sz="1800" dirty="0">
                <a:solidFill>
                  <a:srgbClr val="000090"/>
                </a:solidFill>
                <a:latin typeface="Verdana"/>
                <a:cs typeface="Verdana"/>
              </a:rPr>
              <a:t>, idonei a prevenire o rimuovere situazioni di discriminazioni o violenze sessuali, morali o psicologiche – </a:t>
            </a:r>
            <a:r>
              <a:rPr lang="it-IT" sz="1800" dirty="0" smtClean="0">
                <a:solidFill>
                  <a:srgbClr val="000090"/>
                </a:solidFill>
                <a:latin typeface="Verdana"/>
                <a:cs typeface="Verdana"/>
              </a:rPr>
              <a:t>			</a:t>
            </a:r>
            <a:r>
              <a:rPr lang="it-IT" sz="1800" dirty="0">
                <a:solidFill>
                  <a:srgbClr val="000090"/>
                </a:solidFill>
                <a:latin typeface="Verdana"/>
                <a:cs typeface="Verdana"/>
              </a:rPr>
              <a:t>	</a:t>
            </a:r>
            <a:r>
              <a:rPr lang="it-IT" sz="1800" dirty="0" smtClean="0">
                <a:solidFill>
                  <a:srgbClr val="000090"/>
                </a:solidFill>
                <a:latin typeface="Verdana"/>
                <a:cs typeface="Verdana"/>
              </a:rPr>
              <a:t>mobbing</a:t>
            </a:r>
            <a:endParaRPr lang="it-IT" sz="1800" dirty="0">
              <a:solidFill>
                <a:srgbClr val="000090"/>
              </a:solidFill>
              <a:latin typeface="Verdana"/>
              <a:cs typeface="Verdana"/>
            </a:endParaRPr>
          </a:p>
        </p:txBody>
      </p:sp>
      <p:sp>
        <p:nvSpPr>
          <p:cNvPr id="6" name="CasellaDiTesto 5"/>
          <p:cNvSpPr txBox="1"/>
          <p:nvPr/>
        </p:nvSpPr>
        <p:spPr>
          <a:xfrm>
            <a:off x="2782311" y="79524"/>
            <a:ext cx="5564623"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Funzioni propositive </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8182846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19</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70878" y="1100412"/>
            <a:ext cx="11261295" cy="4055789"/>
          </a:xfrm>
        </p:spPr>
        <p:txBody>
          <a:bodyPr/>
          <a:lstStyle/>
          <a:p>
            <a:pPr marL="0" indent="0">
              <a:buNone/>
            </a:pPr>
            <a:r>
              <a:rPr lang="it-IT" sz="2000" dirty="0" smtClean="0">
                <a:solidFill>
                  <a:srgbClr val="000090"/>
                </a:solidFill>
              </a:rPr>
              <a:t>Le proposte di modifica delle Linee guida (pervenute a vari livelli sia attraverso la rete dei CUG-Forum dei CUG- che attraverso la rete delle Consigliere di parità) riguardano soprattutto un allargamento delle funzioni propositive con riguardo alle indagini di clima e dunque al benessere organizzativo :</a:t>
            </a:r>
          </a:p>
          <a:p>
            <a:pPr marL="0" indent="0">
              <a:buNone/>
            </a:pPr>
            <a:endParaRPr lang="it-IT" sz="2000" dirty="0" smtClean="0">
              <a:solidFill>
                <a:srgbClr val="000090"/>
              </a:solidFill>
            </a:endParaRPr>
          </a:p>
          <a:p>
            <a:r>
              <a:rPr lang="it-IT" sz="2000" b="1" dirty="0" smtClean="0">
                <a:solidFill>
                  <a:srgbClr val="000090"/>
                </a:solidFill>
              </a:rPr>
              <a:t>indagini </a:t>
            </a:r>
            <a:r>
              <a:rPr lang="it-IT" sz="2000" b="1" dirty="0">
                <a:solidFill>
                  <a:srgbClr val="000090"/>
                </a:solidFill>
              </a:rPr>
              <a:t>di clima (sia specifiche per il benessere organizzativo, sia con altro focus</a:t>
            </a:r>
            <a:r>
              <a:rPr lang="it-IT" sz="2000" b="1" dirty="0" smtClean="0">
                <a:solidFill>
                  <a:srgbClr val="000090"/>
                </a:solidFill>
              </a:rPr>
              <a:t>)</a:t>
            </a:r>
          </a:p>
          <a:p>
            <a:r>
              <a:rPr lang="it-IT" sz="2000" b="1" dirty="0" smtClean="0">
                <a:solidFill>
                  <a:srgbClr val="000090"/>
                </a:solidFill>
              </a:rPr>
              <a:t>azioni </a:t>
            </a:r>
            <a:r>
              <a:rPr lang="it-IT" sz="2000" b="1" dirty="0">
                <a:solidFill>
                  <a:srgbClr val="000090"/>
                </a:solidFill>
              </a:rPr>
              <a:t>atte a favorire condizioni di benessere </a:t>
            </a:r>
            <a:endParaRPr lang="it-IT" sz="2000" b="1" dirty="0" smtClean="0">
              <a:solidFill>
                <a:srgbClr val="000090"/>
              </a:solidFill>
            </a:endParaRPr>
          </a:p>
          <a:p>
            <a:r>
              <a:rPr lang="it-IT" sz="2000" b="1" dirty="0" smtClean="0">
                <a:solidFill>
                  <a:srgbClr val="000090"/>
                </a:solidFill>
              </a:rPr>
              <a:t>valorizzazione </a:t>
            </a:r>
            <a:r>
              <a:rPr lang="it-IT" sz="2000" b="1" dirty="0">
                <a:solidFill>
                  <a:srgbClr val="000090"/>
                </a:solidFill>
              </a:rPr>
              <a:t>del </a:t>
            </a:r>
            <a:r>
              <a:rPr lang="it-IT" sz="2000" b="1" dirty="0" smtClean="0">
                <a:solidFill>
                  <a:srgbClr val="000090"/>
                </a:solidFill>
              </a:rPr>
              <a:t>personale</a:t>
            </a:r>
            <a:endParaRPr lang="it-IT" sz="2000" b="1" dirty="0">
              <a:solidFill>
                <a:srgbClr val="000090"/>
              </a:solidFill>
            </a:endParaRPr>
          </a:p>
          <a:p>
            <a:endParaRPr lang="it-IT" sz="1800" dirty="0">
              <a:solidFill>
                <a:srgbClr val="000090"/>
              </a:solidFill>
            </a:endParaRPr>
          </a:p>
        </p:txBody>
      </p:sp>
      <p:sp>
        <p:nvSpPr>
          <p:cNvPr id="6" name="CasellaDiTesto 5"/>
          <p:cNvSpPr txBox="1"/>
          <p:nvPr/>
        </p:nvSpPr>
        <p:spPr>
          <a:xfrm>
            <a:off x="3325202" y="251514"/>
            <a:ext cx="6427431"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Le proposte di modifica</a:t>
            </a:r>
            <a:r>
              <a:rPr lang="mr-IN" sz="2400" b="1" dirty="0" smtClean="0">
                <a:solidFill>
                  <a:srgbClr val="000090"/>
                </a:solidFill>
                <a:latin typeface="Verdana"/>
                <a:cs typeface="Verdana"/>
              </a:rPr>
              <a:t>…</a:t>
            </a:r>
            <a:r>
              <a:rPr lang="it-IT" sz="2400" b="1" dirty="0" smtClean="0">
                <a:solidFill>
                  <a:srgbClr val="000090"/>
                </a:solidFill>
                <a:latin typeface="Verdana"/>
                <a:cs typeface="Verdana"/>
              </a:rPr>
              <a:t>..</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14344086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r>
              <a:rPr lang="it-IT" sz="2400" dirty="0" smtClean="0">
                <a:solidFill>
                  <a:srgbClr val="000090"/>
                </a:solidFill>
              </a:rPr>
              <a:t>Ruolo e funzione del Cug : aspetti di cui ancora parlare</a:t>
            </a:r>
            <a:r>
              <a:rPr lang="mr-IN" sz="2400" dirty="0" smtClean="0">
                <a:solidFill>
                  <a:srgbClr val="000090"/>
                </a:solidFill>
              </a:rPr>
              <a:t>……</a:t>
            </a:r>
            <a:r>
              <a:rPr lang="it-IT" sz="2400" dirty="0" smtClean="0">
                <a:solidFill>
                  <a:srgbClr val="000090"/>
                </a:solidFill>
              </a:rPr>
              <a:t>.</a:t>
            </a:r>
            <a:endParaRPr lang="it-IT" sz="2400" dirty="0">
              <a:solidFill>
                <a:srgbClr val="000090"/>
              </a:solidFill>
            </a:endParaRPr>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17" name="Segnaposto contenuto 16"/>
          <p:cNvGraphicFramePr>
            <a:graphicFrameLocks noGrp="1"/>
          </p:cNvGraphicFramePr>
          <p:nvPr>
            <p:ph idx="1"/>
            <p:extLst>
              <p:ext uri="{D42A27DB-BD31-4B8C-83A1-F6EECF244321}">
                <p14:modId xmlns:p14="http://schemas.microsoft.com/office/powerpoint/2010/main" val="3675086937"/>
              </p:ext>
            </p:extLst>
          </p:nvPr>
        </p:nvGraphicFramePr>
        <p:xfrm>
          <a:off x="458790" y="945930"/>
          <a:ext cx="11273383" cy="46480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24367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20</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algn="ctr">
              <a:buNone/>
            </a:pPr>
            <a:r>
              <a:rPr lang="it-IT" sz="2000" dirty="0" smtClean="0">
                <a:solidFill>
                  <a:srgbClr val="000090"/>
                </a:solidFill>
                <a:latin typeface="Verdana"/>
                <a:cs typeface="Verdana"/>
              </a:rPr>
              <a:t>FORMULA </a:t>
            </a:r>
            <a:r>
              <a:rPr lang="it-IT" sz="2000" dirty="0">
                <a:solidFill>
                  <a:srgbClr val="000090"/>
                </a:solidFill>
                <a:latin typeface="Verdana"/>
                <a:cs typeface="Verdana"/>
              </a:rPr>
              <a:t>PARERI (sempre in via preventiva</a:t>
            </a:r>
            <a:r>
              <a:rPr lang="it-IT" sz="2000" dirty="0" smtClean="0">
                <a:solidFill>
                  <a:srgbClr val="000090"/>
                </a:solidFill>
                <a:latin typeface="Verdana"/>
                <a:cs typeface="Verdana"/>
              </a:rPr>
              <a:t>)su:</a:t>
            </a:r>
            <a:endParaRPr lang="it-IT" sz="2000" dirty="0">
              <a:solidFill>
                <a:srgbClr val="000090"/>
              </a:solidFill>
              <a:latin typeface="Verdana"/>
              <a:cs typeface="Verdana"/>
            </a:endParaRPr>
          </a:p>
          <a:p>
            <a:pPr algn="ctr">
              <a:buNone/>
            </a:pPr>
            <a:endParaRPr lang="it-IT" sz="2000" dirty="0">
              <a:solidFill>
                <a:srgbClr val="000090"/>
              </a:solidFill>
              <a:latin typeface="Verdana"/>
              <a:cs typeface="Verdana"/>
            </a:endParaRPr>
          </a:p>
          <a:p>
            <a:pPr algn="just">
              <a:buFont typeface="Wingdings" charset="0"/>
              <a:buAutoNum type="arabicPeriod"/>
            </a:pPr>
            <a:r>
              <a:rPr lang="it-IT" sz="2000" b="1" dirty="0">
                <a:solidFill>
                  <a:srgbClr val="000090"/>
                </a:solidFill>
                <a:latin typeface="Verdana"/>
                <a:cs typeface="Verdana"/>
              </a:rPr>
              <a:t>Progetti di riorganizzazione dell’</a:t>
            </a:r>
            <a:r>
              <a:rPr lang="it-IT" altLang="ja-JP" sz="2000" b="1" dirty="0">
                <a:solidFill>
                  <a:srgbClr val="000090"/>
                </a:solidFill>
                <a:latin typeface="Verdana"/>
                <a:cs typeface="Verdana"/>
              </a:rPr>
              <a:t>Amministrazione di appartenenza</a:t>
            </a:r>
          </a:p>
          <a:p>
            <a:pPr algn="just">
              <a:buFont typeface="Wingdings" charset="0"/>
              <a:buAutoNum type="arabicPeriod"/>
            </a:pPr>
            <a:r>
              <a:rPr lang="it-IT" sz="2000" b="1" dirty="0">
                <a:solidFill>
                  <a:srgbClr val="000090"/>
                </a:solidFill>
                <a:latin typeface="Verdana"/>
                <a:cs typeface="Verdana"/>
              </a:rPr>
              <a:t>Piani di formazione del personale</a:t>
            </a:r>
          </a:p>
          <a:p>
            <a:pPr algn="just">
              <a:buFont typeface="Wingdings" charset="0"/>
              <a:buAutoNum type="arabicPeriod"/>
            </a:pPr>
            <a:r>
              <a:rPr lang="it-IT" sz="2000" b="1" dirty="0">
                <a:solidFill>
                  <a:srgbClr val="000090"/>
                </a:solidFill>
                <a:latin typeface="Verdana"/>
                <a:cs typeface="Verdana"/>
              </a:rPr>
              <a:t>Orario di lavoro, forme di flessibilità lavorativa e interventi di conciliazione</a:t>
            </a:r>
          </a:p>
          <a:p>
            <a:pPr algn="just">
              <a:buFont typeface="Wingdings" charset="0"/>
              <a:buAutoNum type="arabicPeriod"/>
            </a:pPr>
            <a:r>
              <a:rPr lang="it-IT" sz="2000" b="1" dirty="0">
                <a:solidFill>
                  <a:srgbClr val="000090"/>
                </a:solidFill>
                <a:latin typeface="Verdana"/>
                <a:cs typeface="Verdana"/>
              </a:rPr>
              <a:t>Criteri di valutazione del personale</a:t>
            </a:r>
          </a:p>
          <a:p>
            <a:pPr algn="just">
              <a:buFont typeface="Wingdings" charset="0"/>
              <a:buAutoNum type="arabicPeriod"/>
            </a:pPr>
            <a:r>
              <a:rPr lang="it-IT" sz="2000" b="1" dirty="0">
                <a:solidFill>
                  <a:srgbClr val="000090"/>
                </a:solidFill>
                <a:latin typeface="Verdana"/>
                <a:cs typeface="Verdana"/>
              </a:rPr>
              <a:t>Contrattazione integrativa  sui temi che rientrano nelle proprie competenze</a:t>
            </a:r>
          </a:p>
          <a:p>
            <a:endParaRPr lang="it-IT" sz="2000" dirty="0">
              <a:solidFill>
                <a:srgbClr val="000090"/>
              </a:solidFill>
              <a:latin typeface="Verdana"/>
              <a:cs typeface="Verdana"/>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480313" y="164815"/>
            <a:ext cx="4740593"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La funzione consultiva</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6411892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21</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Segnaposto contenuto 11"/>
          <p:cNvSpPr txBox="1">
            <a:spLocks noGrp="1"/>
          </p:cNvSpPr>
          <p:nvPr>
            <p:ph idx="1"/>
          </p:nvPr>
        </p:nvSpPr>
        <p:spPr>
          <a:xfrm>
            <a:off x="458266" y="1333090"/>
            <a:ext cx="11261295" cy="5288628"/>
          </a:xfrm>
          <a:prstGeom prst="rect">
            <a:avLst/>
          </a:prstGeom>
          <a:noFill/>
        </p:spPr>
        <p:txBody>
          <a:bodyPr wrap="square" rtlCol="0">
            <a:spAutoFit/>
          </a:bodyPr>
          <a:lstStyle/>
          <a:p>
            <a:pPr algn="just"/>
            <a:r>
              <a:rPr lang="it-IT" sz="2000" dirty="0" smtClean="0">
                <a:solidFill>
                  <a:srgbClr val="000090"/>
                </a:solidFill>
              </a:rPr>
              <a:t>Sì </a:t>
            </a:r>
            <a:r>
              <a:rPr lang="it-IT" sz="2000" dirty="0">
                <a:solidFill>
                  <a:srgbClr val="000090"/>
                </a:solidFill>
              </a:rPr>
              <a:t>perché l’Amministrazione perde il valore aggiunto di cui il Comitato Unico di garanzia è portatore in quanto può essere</a:t>
            </a:r>
            <a:r>
              <a:rPr lang="it-IT" sz="2000" dirty="0" smtClean="0">
                <a:solidFill>
                  <a:srgbClr val="000090"/>
                </a:solidFill>
              </a:rPr>
              <a:t>:</a:t>
            </a:r>
            <a:endParaRPr lang="it-IT" sz="2000" dirty="0">
              <a:solidFill>
                <a:srgbClr val="000090"/>
              </a:solidFill>
            </a:endParaRPr>
          </a:p>
          <a:p>
            <a:pPr marL="285750" indent="-285750" algn="just">
              <a:buFont typeface="Wingdings" charset="2"/>
              <a:buChar char="ü"/>
            </a:pPr>
            <a:r>
              <a:rPr lang="it-IT" sz="2000" b="1" dirty="0">
                <a:solidFill>
                  <a:srgbClr val="000090"/>
                </a:solidFill>
              </a:rPr>
              <a:t>fattore di crescita del benessere </a:t>
            </a:r>
            <a:r>
              <a:rPr lang="it-IT" sz="2000" dirty="0">
                <a:solidFill>
                  <a:srgbClr val="000090"/>
                </a:solidFill>
              </a:rPr>
              <a:t>in un periodo di crisi globale quale quello che stiamo vivendo</a:t>
            </a:r>
          </a:p>
          <a:p>
            <a:pPr marL="285750" indent="-285750" algn="just">
              <a:buFont typeface="Wingdings" charset="2"/>
              <a:buChar char="ü"/>
            </a:pPr>
            <a:r>
              <a:rPr lang="it-IT" sz="2000" dirty="0" smtClean="0">
                <a:solidFill>
                  <a:srgbClr val="000090"/>
                </a:solidFill>
              </a:rPr>
              <a:t>uno </a:t>
            </a:r>
            <a:r>
              <a:rPr lang="it-IT" sz="2000" b="1" dirty="0">
                <a:solidFill>
                  <a:srgbClr val="000090"/>
                </a:solidFill>
              </a:rPr>
              <a:t>strumento funzionale ma poco costoso per favorire un clima </a:t>
            </a:r>
            <a:r>
              <a:rPr lang="it-IT" sz="2000" b="1" dirty="0" smtClean="0">
                <a:solidFill>
                  <a:srgbClr val="000090"/>
                </a:solidFill>
              </a:rPr>
              <a:t>migliore</a:t>
            </a:r>
            <a:endParaRPr lang="it-IT" sz="2000" dirty="0">
              <a:solidFill>
                <a:srgbClr val="000090"/>
              </a:solidFill>
            </a:endParaRPr>
          </a:p>
          <a:p>
            <a:pPr marL="285750" indent="-285750" algn="just">
              <a:buFont typeface="Wingdings" charset="2"/>
              <a:buChar char="ü"/>
            </a:pPr>
            <a:r>
              <a:rPr lang="it-IT" sz="2000" dirty="0">
                <a:solidFill>
                  <a:srgbClr val="000090"/>
                </a:solidFill>
              </a:rPr>
              <a:t>Un importante </a:t>
            </a:r>
            <a:r>
              <a:rPr lang="it-IT" sz="2000" b="1" dirty="0">
                <a:solidFill>
                  <a:srgbClr val="000090"/>
                </a:solidFill>
              </a:rPr>
              <a:t>promotore di iniziative </a:t>
            </a:r>
            <a:r>
              <a:rPr lang="it-IT" sz="2000" dirty="0">
                <a:solidFill>
                  <a:srgbClr val="000090"/>
                </a:solidFill>
              </a:rPr>
              <a:t>in </a:t>
            </a:r>
            <a:r>
              <a:rPr lang="it-IT" sz="2000" dirty="0" smtClean="0">
                <a:solidFill>
                  <a:srgbClr val="000090"/>
                </a:solidFill>
              </a:rPr>
              <a:t>ambiti </a:t>
            </a:r>
            <a:r>
              <a:rPr lang="it-IT" sz="2000" dirty="0">
                <a:solidFill>
                  <a:srgbClr val="000090"/>
                </a:solidFill>
              </a:rPr>
              <a:t>importanti come la gestione del personale, l’organizzazione, la conciliazione, la salute </a:t>
            </a:r>
            <a:r>
              <a:rPr lang="it-IT" sz="2000" dirty="0" err="1">
                <a:solidFill>
                  <a:srgbClr val="000090"/>
                </a:solidFill>
              </a:rPr>
              <a:t>ecc</a:t>
            </a:r>
            <a:r>
              <a:rPr lang="it-IT" sz="2000" dirty="0" smtClean="0">
                <a:solidFill>
                  <a:srgbClr val="000090"/>
                </a:solidFill>
              </a:rPr>
              <a:t>…</a:t>
            </a:r>
            <a:endParaRPr lang="it-IT" sz="2000" dirty="0">
              <a:solidFill>
                <a:srgbClr val="000090"/>
              </a:solidFill>
            </a:endParaRPr>
          </a:p>
          <a:p>
            <a:pPr marL="285750" indent="-285750" algn="just">
              <a:buFont typeface="Wingdings" charset="2"/>
              <a:buChar char="ü"/>
            </a:pPr>
            <a:r>
              <a:rPr lang="it-IT" sz="2000" dirty="0">
                <a:solidFill>
                  <a:srgbClr val="000090"/>
                </a:solidFill>
              </a:rPr>
              <a:t>Un attento </a:t>
            </a:r>
            <a:r>
              <a:rPr lang="it-IT" sz="2000" b="1" dirty="0">
                <a:solidFill>
                  <a:srgbClr val="000090"/>
                </a:solidFill>
              </a:rPr>
              <a:t>sensore del clima generale</a:t>
            </a:r>
            <a:r>
              <a:rPr lang="it-IT" sz="2000" dirty="0">
                <a:solidFill>
                  <a:srgbClr val="000090"/>
                </a:solidFill>
              </a:rPr>
              <a:t>, facilitato anche dalla composizione paritetica</a:t>
            </a:r>
          </a:p>
          <a:p>
            <a:endParaRPr lang="it-IT" sz="2000" dirty="0">
              <a:solidFill>
                <a:srgbClr val="000090"/>
              </a:solidFill>
            </a:endParaRPr>
          </a:p>
          <a:p>
            <a:pPr marL="0" indent="0" algn="just">
              <a:buNone/>
            </a:pPr>
            <a:endParaRPr lang="it-IT" sz="2000" b="1" dirty="0">
              <a:solidFill>
                <a:srgbClr val="2A5010"/>
              </a:solidFill>
              <a:latin typeface="Garamond"/>
              <a:cs typeface="Garamond"/>
            </a:endParaRPr>
          </a:p>
        </p:txBody>
      </p:sp>
      <p:sp>
        <p:nvSpPr>
          <p:cNvPr id="8" name="CasellaDiTesto 7"/>
          <p:cNvSpPr txBox="1"/>
          <p:nvPr/>
        </p:nvSpPr>
        <p:spPr>
          <a:xfrm>
            <a:off x="1428711" y="251514"/>
            <a:ext cx="9035275"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Il </a:t>
            </a:r>
            <a:r>
              <a:rPr lang="it-IT" sz="2400" b="1" dirty="0">
                <a:solidFill>
                  <a:srgbClr val="000090"/>
                </a:solidFill>
                <a:latin typeface="Verdana"/>
                <a:cs typeface="Verdana"/>
              </a:rPr>
              <a:t>mancato esercizio della funzione </a:t>
            </a:r>
            <a:r>
              <a:rPr lang="it-IT" sz="2400" b="1" dirty="0" smtClean="0">
                <a:solidFill>
                  <a:srgbClr val="000090"/>
                </a:solidFill>
                <a:latin typeface="Verdana"/>
                <a:cs typeface="Verdana"/>
              </a:rPr>
              <a:t>consultiva: un’occasione mancata ?</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26453793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22</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70586" y="510522"/>
            <a:ext cx="11261295" cy="4055789"/>
          </a:xfrm>
        </p:spPr>
        <p:txBody>
          <a:bodyPr/>
          <a:lstStyle/>
          <a:p>
            <a:pPr marL="0" indent="0" algn="just">
              <a:buNone/>
            </a:pPr>
            <a:r>
              <a:rPr lang="it-IT" sz="2000" dirty="0" smtClean="0">
                <a:solidFill>
                  <a:srgbClr val="000090"/>
                </a:solidFill>
              </a:rPr>
              <a:t>Le difficoltà incontrate nella generalità delle amministrazioni per l’esercizio della funzione consultiva inducono a far ritenere che questo sia il cuore della questione relativa al riconoscimento della funzione del CUG nelle amministrazioni di appartenenza.</a:t>
            </a:r>
          </a:p>
          <a:p>
            <a:pPr marL="0" indent="0" algn="just">
              <a:buNone/>
            </a:pPr>
            <a:r>
              <a:rPr lang="it-IT" sz="2000" u="sng" dirty="0">
                <a:solidFill>
                  <a:srgbClr val="000090"/>
                </a:solidFill>
              </a:rPr>
              <a:t>Un organismo per poter lavorare in una PA deve essere riconosciuto sia da chi ha un ruolo istituzionale che dalla generalità di chi </a:t>
            </a:r>
            <a:r>
              <a:rPr lang="it-IT" sz="2000" u="sng" dirty="0" smtClean="0">
                <a:solidFill>
                  <a:srgbClr val="000090"/>
                </a:solidFill>
              </a:rPr>
              <a:t>vi lavora</a:t>
            </a:r>
            <a:r>
              <a:rPr lang="it-IT" sz="2000" dirty="0" smtClean="0">
                <a:solidFill>
                  <a:srgbClr val="000090"/>
                </a:solidFill>
              </a:rPr>
              <a:t>.</a:t>
            </a:r>
          </a:p>
          <a:p>
            <a:pPr marL="0" indent="0" algn="just">
              <a:buNone/>
            </a:pPr>
            <a:r>
              <a:rPr lang="it-IT" sz="2000" dirty="0" smtClean="0">
                <a:solidFill>
                  <a:srgbClr val="000090"/>
                </a:solidFill>
              </a:rPr>
              <a:t>La funzione consultiva presuppone proprio il riconoscimento delle funzioni e del ruolo del CUG come valore aggiunto per la Amministrazione.</a:t>
            </a:r>
          </a:p>
          <a:p>
            <a:pPr marL="0" indent="0" algn="just">
              <a:buNone/>
            </a:pPr>
            <a:r>
              <a:rPr lang="it-IT" sz="2000" dirty="0" smtClean="0">
                <a:solidFill>
                  <a:srgbClr val="000090"/>
                </a:solidFill>
              </a:rPr>
              <a:t>E’ esperienza diffusa che questa sia una delle più comuni segnalazioni al gruppo di monitoraggio CUG ed anche uno degli obiettivi assunti dal Forum dei CUG per trovare una adeguata soluzione, soluzione che peraltro non può prescindere dal mutamento culturale e dal superamento di alcuni pregiudizi.</a:t>
            </a:r>
          </a:p>
          <a:p>
            <a:pPr marL="0" indent="0" algn="just">
              <a:buNone/>
            </a:pPr>
            <a:endParaRPr lang="it-IT" sz="1800" dirty="0">
              <a:solidFill>
                <a:srgbClr val="000090"/>
              </a:solidFill>
            </a:endParaRPr>
          </a:p>
          <a:p>
            <a:pPr marL="0" indent="0" algn="just">
              <a:buNone/>
            </a:pPr>
            <a:endParaRPr lang="it-IT" sz="18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325202" y="155120"/>
            <a:ext cx="5740892"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La funzione consultiva </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16535530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6_pregiudizi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961" y="953042"/>
            <a:ext cx="7629043" cy="5290304"/>
          </a:xfrm>
          <a:prstGeom prst="rect">
            <a:avLst/>
          </a:prstGeom>
        </p:spPr>
      </p:pic>
      <p:sp>
        <p:nvSpPr>
          <p:cNvPr id="2" name="Titolo 1"/>
          <p:cNvSpPr>
            <a:spLocks noGrp="1"/>
          </p:cNvSpPr>
          <p:nvPr>
            <p:ph type="title"/>
          </p:nvPr>
        </p:nvSpPr>
        <p:spPr>
          <a:xfrm>
            <a:off x="1570961" y="251514"/>
            <a:ext cx="8813654" cy="694416"/>
          </a:xfrm>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23</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3">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3" name="CasellaDiTesto 2"/>
          <p:cNvSpPr txBox="1"/>
          <p:nvPr/>
        </p:nvSpPr>
        <p:spPr>
          <a:xfrm>
            <a:off x="2701805" y="515962"/>
            <a:ext cx="7973843" cy="461665"/>
          </a:xfrm>
          <a:prstGeom prst="rect">
            <a:avLst/>
          </a:prstGeom>
          <a:noFill/>
        </p:spPr>
        <p:txBody>
          <a:bodyPr wrap="square" rtlCol="0">
            <a:spAutoFit/>
          </a:bodyPr>
          <a:lstStyle/>
          <a:p>
            <a:r>
              <a:rPr lang="it-IT" sz="2400" b="1" dirty="0" smtClean="0">
                <a:solidFill>
                  <a:srgbClr val="000090"/>
                </a:solidFill>
                <a:latin typeface="Verdana"/>
                <a:cs typeface="Verdana"/>
              </a:rPr>
              <a:t>Siamo di fronte ad un: </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32289904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24</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Segnaposto contenuto 2"/>
          <p:cNvSpPr>
            <a:spLocks noGrp="1"/>
          </p:cNvSpPr>
          <p:nvPr>
            <p:ph idx="1"/>
          </p:nvPr>
        </p:nvSpPr>
        <p:spPr>
          <a:xfrm>
            <a:off x="458266" y="1100412"/>
            <a:ext cx="11261295" cy="4055789"/>
          </a:xfrm>
        </p:spPr>
        <p:txBody>
          <a:bodyPr/>
          <a:lstStyle/>
          <a:p>
            <a:pPr algn="just"/>
            <a:r>
              <a:rPr lang="it-IT" sz="2000" dirty="0">
                <a:solidFill>
                  <a:srgbClr val="000090"/>
                </a:solidFill>
              </a:rPr>
              <a:t>N</a:t>
            </a:r>
            <a:r>
              <a:rPr lang="it-IT" sz="2000" dirty="0" smtClean="0">
                <a:solidFill>
                  <a:srgbClr val="000090"/>
                </a:solidFill>
              </a:rPr>
              <a:t>ella </a:t>
            </a:r>
            <a:r>
              <a:rPr lang="it-IT" sz="2000" dirty="0">
                <a:solidFill>
                  <a:srgbClr val="000090"/>
                </a:solidFill>
              </a:rPr>
              <a:t>giurisprudenza costituzionale (ex </a:t>
            </a:r>
            <a:r>
              <a:rPr lang="it-IT" sz="2000" dirty="0" err="1">
                <a:solidFill>
                  <a:srgbClr val="000090"/>
                </a:solidFill>
              </a:rPr>
              <a:t>multis</a:t>
            </a:r>
            <a:r>
              <a:rPr lang="it-IT" sz="2000" dirty="0">
                <a:solidFill>
                  <a:srgbClr val="000090"/>
                </a:solidFill>
              </a:rPr>
              <a:t> </a:t>
            </a:r>
            <a:r>
              <a:rPr lang="it-IT" sz="2000" dirty="0" smtClean="0">
                <a:solidFill>
                  <a:srgbClr val="000090"/>
                </a:solidFill>
              </a:rPr>
              <a:t>sentenza </a:t>
            </a:r>
            <a:r>
              <a:rPr lang="it-IT" sz="2000" dirty="0">
                <a:solidFill>
                  <a:srgbClr val="000090"/>
                </a:solidFill>
              </a:rPr>
              <a:t>n. 275/2011), le Linee guida governative presentano gli indici sostanziali posti a base della qualificazione di tali atti come “regolamenti”, in quanto norme dirette a disciplinare in via generale ed astratta la fattispecie individuata dalla norma primaria (l’art. 57 del D.lgs. 165/2001 per l'appunto</a:t>
            </a:r>
            <a:r>
              <a:rPr lang="it-IT" sz="2000" dirty="0" smtClean="0">
                <a:solidFill>
                  <a:srgbClr val="000090"/>
                </a:solidFill>
              </a:rPr>
              <a:t>): </a:t>
            </a:r>
            <a:r>
              <a:rPr lang="it-IT" sz="2000" dirty="0">
                <a:solidFill>
                  <a:srgbClr val="000090"/>
                </a:solidFill>
              </a:rPr>
              <a:t>ne consegue che trattasi di fonti normative costituenti un corpo unico con la legislazione statale di cui sono poste a completamento e integrazione</a:t>
            </a:r>
            <a:r>
              <a:rPr lang="it-IT" sz="2000" dirty="0" smtClean="0">
                <a:solidFill>
                  <a:srgbClr val="000090"/>
                </a:solidFill>
              </a:rPr>
              <a:t>.</a:t>
            </a:r>
            <a:r>
              <a:rPr lang="it-IT" sz="2000" dirty="0">
                <a:solidFill>
                  <a:srgbClr val="000090"/>
                </a:solidFill>
              </a:rPr>
              <a:t> </a:t>
            </a:r>
          </a:p>
          <a:p>
            <a:pPr algn="just"/>
            <a:r>
              <a:rPr lang="it-IT" sz="2000" dirty="0">
                <a:solidFill>
                  <a:srgbClr val="000090"/>
                </a:solidFill>
              </a:rPr>
              <a:t>Il parere emesso dal CUG </a:t>
            </a:r>
            <a:r>
              <a:rPr lang="it-IT" sz="2000" dirty="0" smtClean="0">
                <a:solidFill>
                  <a:srgbClr val="000090"/>
                </a:solidFill>
              </a:rPr>
              <a:t>pare essere un </a:t>
            </a:r>
            <a:r>
              <a:rPr lang="it-IT" sz="2000" dirty="0">
                <a:solidFill>
                  <a:srgbClr val="000090"/>
                </a:solidFill>
              </a:rPr>
              <a:t>parere obbligatorio (seppur non vincolante) perché espressivo di funzioni del CUG legalmente tipizzate e che in alcun modo può atteggiarsi a parere facoltativo, il quale si configura invece quando la richiesta dell’atto consultivo da parte dell’amministrazione decidente “non è imposta dalla legge”.</a:t>
            </a:r>
          </a:p>
          <a:p>
            <a:r>
              <a:rPr lang="it-IT" sz="2000" dirty="0"/>
              <a:t> </a:t>
            </a:r>
          </a:p>
          <a:p>
            <a:endParaRPr lang="it-IT" dirty="0"/>
          </a:p>
        </p:txBody>
      </p:sp>
      <p:sp>
        <p:nvSpPr>
          <p:cNvPr id="14" name="Titolo 1"/>
          <p:cNvSpPr txBox="1">
            <a:spLocks/>
          </p:cNvSpPr>
          <p:nvPr/>
        </p:nvSpPr>
        <p:spPr>
          <a:xfrm>
            <a:off x="623278" y="403914"/>
            <a:ext cx="11261295" cy="69441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lgn="ctr"/>
            <a:r>
              <a:rPr lang="it-IT" sz="2400" b="1" dirty="0" smtClean="0">
                <a:solidFill>
                  <a:srgbClr val="000090"/>
                </a:solidFill>
              </a:rPr>
              <a:t>Il parere del </a:t>
            </a:r>
            <a:r>
              <a:rPr lang="it-IT" sz="2400" b="1" dirty="0" err="1" smtClean="0">
                <a:solidFill>
                  <a:srgbClr val="000090"/>
                </a:solidFill>
              </a:rPr>
              <a:t>Cug</a:t>
            </a:r>
            <a:r>
              <a:rPr lang="it-IT" sz="2400" b="1" dirty="0" smtClean="0">
                <a:solidFill>
                  <a:srgbClr val="000090"/>
                </a:solidFill>
              </a:rPr>
              <a:t> come atto obbligatorio ma non vincolante</a:t>
            </a:r>
            <a:br>
              <a:rPr lang="it-IT" sz="2400" b="1" dirty="0" smtClean="0">
                <a:solidFill>
                  <a:srgbClr val="000090"/>
                </a:solidFill>
              </a:rPr>
            </a:br>
            <a:r>
              <a:rPr lang="it-IT" sz="2400" b="1" dirty="0" smtClean="0">
                <a:solidFill>
                  <a:srgbClr val="000090"/>
                </a:solidFill>
              </a:rPr>
              <a:t>Le opinioni in dottrina</a:t>
            </a:r>
            <a:endParaRPr lang="it-IT" sz="2400" b="1" dirty="0">
              <a:solidFill>
                <a:srgbClr val="000090"/>
              </a:solidFill>
            </a:endParaRPr>
          </a:p>
        </p:txBody>
      </p:sp>
    </p:spTree>
    <p:extLst>
      <p:ext uri="{BB962C8B-B14F-4D97-AF65-F5344CB8AC3E}">
        <p14:creationId xmlns:p14="http://schemas.microsoft.com/office/powerpoint/2010/main" val="4716635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25</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Titolo 1"/>
          <p:cNvSpPr txBox="1">
            <a:spLocks/>
          </p:cNvSpPr>
          <p:nvPr/>
        </p:nvSpPr>
        <p:spPr>
          <a:xfrm>
            <a:off x="623278" y="192234"/>
            <a:ext cx="11261295" cy="69441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lgn="ctr"/>
            <a:r>
              <a:rPr lang="it-IT" sz="2400" b="1" dirty="0" smtClean="0">
                <a:solidFill>
                  <a:srgbClr val="000090"/>
                </a:solidFill>
              </a:rPr>
              <a:t>Il parere del </a:t>
            </a:r>
            <a:r>
              <a:rPr lang="it-IT" sz="2400" b="1" dirty="0" err="1" smtClean="0">
                <a:solidFill>
                  <a:srgbClr val="000090"/>
                </a:solidFill>
              </a:rPr>
              <a:t>Cug</a:t>
            </a:r>
            <a:r>
              <a:rPr lang="it-IT" sz="2400" b="1" dirty="0" smtClean="0">
                <a:solidFill>
                  <a:srgbClr val="000090"/>
                </a:solidFill>
              </a:rPr>
              <a:t> come atto obbligatorio ma non vincolante</a:t>
            </a:r>
            <a:br>
              <a:rPr lang="it-IT" sz="2400" b="1" dirty="0" smtClean="0">
                <a:solidFill>
                  <a:srgbClr val="000090"/>
                </a:solidFill>
              </a:rPr>
            </a:br>
            <a:r>
              <a:rPr lang="it-IT" sz="2400" b="1" dirty="0" smtClean="0">
                <a:solidFill>
                  <a:srgbClr val="000090"/>
                </a:solidFill>
              </a:rPr>
              <a:t>Le opinioni in dottrina</a:t>
            </a:r>
            <a:endParaRPr lang="it-IT" sz="2400" b="1" dirty="0">
              <a:solidFill>
                <a:srgbClr val="000090"/>
              </a:solidFill>
            </a:endParaRPr>
          </a:p>
        </p:txBody>
      </p:sp>
      <p:sp>
        <p:nvSpPr>
          <p:cNvPr id="14" name="Segnaposto contenuto 2"/>
          <p:cNvSpPr>
            <a:spLocks noGrp="1"/>
          </p:cNvSpPr>
          <p:nvPr>
            <p:ph idx="1"/>
          </p:nvPr>
        </p:nvSpPr>
        <p:spPr>
          <a:xfrm>
            <a:off x="458266" y="862272"/>
            <a:ext cx="11261295" cy="4055789"/>
          </a:xfrm>
        </p:spPr>
        <p:txBody>
          <a:bodyPr/>
          <a:lstStyle/>
          <a:p>
            <a:pPr marL="0" indent="0" algn="just">
              <a:buNone/>
            </a:pPr>
            <a:r>
              <a:rPr lang="it-IT" sz="2000" dirty="0" smtClean="0">
                <a:solidFill>
                  <a:srgbClr val="000090"/>
                </a:solidFill>
              </a:rPr>
              <a:t>I </a:t>
            </a:r>
            <a:r>
              <a:rPr lang="it-IT" sz="2000" b="1" dirty="0" smtClean="0">
                <a:solidFill>
                  <a:srgbClr val="000090"/>
                </a:solidFill>
              </a:rPr>
              <a:t>tempi </a:t>
            </a:r>
            <a:r>
              <a:rPr lang="it-IT" sz="2000" b="1" dirty="0">
                <a:solidFill>
                  <a:srgbClr val="000090"/>
                </a:solidFill>
              </a:rPr>
              <a:t>per l’adozione dell’atto </a:t>
            </a:r>
            <a:r>
              <a:rPr lang="it-IT" sz="2000" b="1" dirty="0" smtClean="0">
                <a:solidFill>
                  <a:srgbClr val="000090"/>
                </a:solidFill>
              </a:rPr>
              <a:t>consultivo: </a:t>
            </a:r>
            <a:r>
              <a:rPr lang="it-IT" sz="2000" dirty="0" smtClean="0">
                <a:solidFill>
                  <a:srgbClr val="000090"/>
                </a:solidFill>
              </a:rPr>
              <a:t>nel </a:t>
            </a:r>
            <a:r>
              <a:rPr lang="it-IT" sz="2000" dirty="0">
                <a:solidFill>
                  <a:srgbClr val="000090"/>
                </a:solidFill>
              </a:rPr>
              <a:t>silenzio delle Linee Guida </a:t>
            </a:r>
            <a:r>
              <a:rPr lang="it-IT" sz="2000" dirty="0" smtClean="0">
                <a:solidFill>
                  <a:srgbClr val="000090"/>
                </a:solidFill>
              </a:rPr>
              <a:t>può essere richiamata la </a:t>
            </a:r>
            <a:r>
              <a:rPr lang="it-IT" sz="2000" dirty="0">
                <a:solidFill>
                  <a:srgbClr val="000090"/>
                </a:solidFill>
              </a:rPr>
              <a:t>disciplina generale di cui all’ art. 6 della L. 241/90 recante </a:t>
            </a:r>
            <a:r>
              <a:rPr lang="it-IT" sz="2000" dirty="0" smtClean="0">
                <a:solidFill>
                  <a:srgbClr val="000090"/>
                </a:solidFill>
              </a:rPr>
              <a:t>l’attività </a:t>
            </a:r>
            <a:r>
              <a:rPr lang="it-IT" sz="2000" dirty="0">
                <a:solidFill>
                  <a:srgbClr val="000090"/>
                </a:solidFill>
              </a:rPr>
              <a:t>consultiva</a:t>
            </a:r>
            <a:r>
              <a:rPr lang="it-IT" sz="2000" dirty="0" smtClean="0">
                <a:solidFill>
                  <a:srgbClr val="000090"/>
                </a:solidFill>
              </a:rPr>
              <a:t>.</a:t>
            </a:r>
            <a:endParaRPr lang="it-IT" sz="2000" dirty="0">
              <a:solidFill>
                <a:srgbClr val="000090"/>
              </a:solidFill>
            </a:endParaRPr>
          </a:p>
          <a:p>
            <a:pPr marL="0" indent="0" algn="just">
              <a:buNone/>
            </a:pPr>
            <a:r>
              <a:rPr lang="it-IT" sz="1800" dirty="0">
                <a:solidFill>
                  <a:srgbClr val="000090"/>
                </a:solidFill>
              </a:rPr>
              <a:t>Ai sensi di tale disposizione “</a:t>
            </a:r>
            <a:r>
              <a:rPr lang="it-IT" sz="1800" i="1" dirty="0">
                <a:solidFill>
                  <a:srgbClr val="000090"/>
                </a:solidFill>
              </a:rPr>
              <a:t>gli organi consultivi delle pubbliche amministrazioni di cui all'articolo 1, comma 2, del decreto legislativo 3 febbraio 1993, n. 29, (ora </a:t>
            </a:r>
            <a:r>
              <a:rPr lang="it-IT" sz="1800" i="1" dirty="0" err="1">
                <a:solidFill>
                  <a:srgbClr val="000090"/>
                </a:solidFill>
              </a:rPr>
              <a:t>Dlgs</a:t>
            </a:r>
            <a:r>
              <a:rPr lang="it-IT" sz="1800" i="1" dirty="0">
                <a:solidFill>
                  <a:srgbClr val="000090"/>
                </a:solidFill>
              </a:rPr>
              <a:t>. 165/2001) sono tenuti a rendere i pareri a essi obbligatoriamente richiesti entro 20 gg. dal ricevimento della richiesta. In caso di decorrenza del termine senza che sia stato comunicato il parere obbligatorio o senza che l’organo adito abbia rappresentato esigenze istruttorie, è in facoltà dell’amministrazione richiedente di procedere indipendentemente dall’espressione del parere.</a:t>
            </a:r>
          </a:p>
          <a:p>
            <a:pPr marL="0" indent="0" algn="just">
              <a:buNone/>
            </a:pPr>
            <a:r>
              <a:rPr lang="it-IT" sz="2000" dirty="0" smtClean="0">
                <a:solidFill>
                  <a:srgbClr val="000090"/>
                </a:solidFill>
              </a:rPr>
              <a:t>Ovviamente sul punto si auspica di poter intervenire con la revisione delle Linee Guida: nei regolamenti dei Cug potrà trovare spazio la regolamentazione dei flussi per lo svolgimento della funzione consultiva del CUG</a:t>
            </a:r>
            <a:endParaRPr lang="it-IT" sz="2000" dirty="0">
              <a:solidFill>
                <a:srgbClr val="000090"/>
              </a:solidFill>
            </a:endParaRPr>
          </a:p>
        </p:txBody>
      </p:sp>
    </p:spTree>
    <p:extLst>
      <p:ext uri="{BB962C8B-B14F-4D97-AF65-F5344CB8AC3E}">
        <p14:creationId xmlns:p14="http://schemas.microsoft.com/office/powerpoint/2010/main" val="15236064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26</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224890" y="379358"/>
            <a:ext cx="11720723" cy="4055789"/>
          </a:xfrm>
        </p:spPr>
        <p:txBody>
          <a:bodyPr/>
          <a:lstStyle/>
          <a:p>
            <a:pPr algn="just">
              <a:buFontTx/>
              <a:buAutoNum type="arabicPeriod"/>
            </a:pPr>
            <a:r>
              <a:rPr lang="it-IT" sz="2000" dirty="0">
                <a:solidFill>
                  <a:srgbClr val="003399"/>
                </a:solidFill>
                <a:latin typeface="Verdana"/>
                <a:cs typeface="Verdana"/>
              </a:rPr>
              <a:t>Sui risultati delle azioni positive, dei progetti e delle buone pratiche in materia di pari opportunità</a:t>
            </a:r>
          </a:p>
          <a:p>
            <a:pPr algn="just">
              <a:buFontTx/>
              <a:buAutoNum type="arabicPeriod"/>
            </a:pPr>
            <a:r>
              <a:rPr lang="it-IT" sz="2000" dirty="0">
                <a:solidFill>
                  <a:srgbClr val="003399"/>
                </a:solidFill>
                <a:latin typeface="Verdana"/>
                <a:cs typeface="Verdana"/>
              </a:rPr>
              <a:t>Esiti delle azioni di promozione del benessere organizzativo e prevenzione del disagio lavorativo</a:t>
            </a:r>
          </a:p>
          <a:p>
            <a:pPr algn="just">
              <a:buFontTx/>
              <a:buAutoNum type="arabicPeriod"/>
            </a:pPr>
            <a:r>
              <a:rPr lang="it-IT" sz="2000" dirty="0">
                <a:solidFill>
                  <a:srgbClr val="003399"/>
                </a:solidFill>
                <a:latin typeface="Verdana"/>
                <a:cs typeface="Verdana"/>
              </a:rPr>
              <a:t>Esiti delle azioni di contrasto alle violenze morali e psicologiche nei luoghi di lavoro –mobbing</a:t>
            </a:r>
          </a:p>
          <a:p>
            <a:pPr algn="just">
              <a:buFontTx/>
              <a:buAutoNum type="arabicPeriod"/>
            </a:pPr>
            <a:r>
              <a:rPr lang="it-IT" sz="2000" dirty="0">
                <a:solidFill>
                  <a:srgbClr val="003399"/>
                </a:solidFill>
                <a:latin typeface="Verdana"/>
                <a:cs typeface="Verdana"/>
              </a:rPr>
              <a:t>Assenza di ogni forma di discriminazione, diretta e indiretta, relativa al genere, </a:t>
            </a:r>
            <a:r>
              <a:rPr lang="it-IT" sz="2000" dirty="0" err="1">
                <a:solidFill>
                  <a:srgbClr val="003399"/>
                </a:solidFill>
                <a:latin typeface="Verdana"/>
                <a:cs typeface="Verdana"/>
              </a:rPr>
              <a:t>all</a:t>
            </a:r>
            <a:r>
              <a:rPr lang="ja-JP" altLang="it-IT" sz="2000" dirty="0">
                <a:solidFill>
                  <a:srgbClr val="003399"/>
                </a:solidFill>
                <a:latin typeface="Verdana"/>
                <a:cs typeface="Verdana"/>
              </a:rPr>
              <a:t>’</a:t>
            </a:r>
            <a:r>
              <a:rPr lang="it-IT" altLang="ja-JP" sz="2000" dirty="0">
                <a:solidFill>
                  <a:srgbClr val="003399"/>
                </a:solidFill>
                <a:latin typeface="Verdana"/>
                <a:cs typeface="Verdana"/>
              </a:rPr>
              <a:t>età, </a:t>
            </a:r>
            <a:r>
              <a:rPr lang="it-IT" altLang="ja-JP" sz="2000" dirty="0" err="1">
                <a:solidFill>
                  <a:srgbClr val="003399"/>
                </a:solidFill>
                <a:latin typeface="Verdana"/>
                <a:cs typeface="Verdana"/>
              </a:rPr>
              <a:t>nell</a:t>
            </a:r>
            <a:r>
              <a:rPr lang="ja-JP" altLang="it-IT" sz="2000" dirty="0">
                <a:solidFill>
                  <a:srgbClr val="003399"/>
                </a:solidFill>
                <a:latin typeface="Verdana"/>
                <a:cs typeface="Verdana"/>
              </a:rPr>
              <a:t>’</a:t>
            </a:r>
            <a:r>
              <a:rPr lang="it-IT" altLang="ja-JP" sz="2000" dirty="0">
                <a:solidFill>
                  <a:srgbClr val="003399"/>
                </a:solidFill>
                <a:latin typeface="Verdana"/>
                <a:cs typeface="Verdana"/>
              </a:rPr>
              <a:t>accesso, nel trattamento e nelle condizioni di lavoro, nella formazione professionale, promozione negli avanzamenti di carriera e sicurezza del lavoro</a:t>
            </a:r>
          </a:p>
          <a:p>
            <a:pPr marL="0" indent="0" algn="just">
              <a:buNone/>
            </a:pPr>
            <a:r>
              <a:rPr lang="it-IT" sz="2000" dirty="0" smtClean="0">
                <a:solidFill>
                  <a:srgbClr val="003399"/>
                </a:solidFill>
                <a:latin typeface="Verdana"/>
                <a:cs typeface="Verdana"/>
              </a:rPr>
              <a:t>Nelle proposte di revisione delle linee guida molti sono stati i suggerimenti di apertura al tema della </a:t>
            </a:r>
            <a:r>
              <a:rPr lang="it-IT" sz="2000" b="1" u="sng" dirty="0" smtClean="0">
                <a:solidFill>
                  <a:srgbClr val="003399"/>
                </a:solidFill>
                <a:latin typeface="Verdana"/>
                <a:cs typeface="Verdana"/>
              </a:rPr>
              <a:t>sicurezza sul lavoro </a:t>
            </a:r>
            <a:r>
              <a:rPr lang="it-IT" sz="2000" dirty="0" smtClean="0">
                <a:solidFill>
                  <a:srgbClr val="003399"/>
                </a:solidFill>
                <a:latin typeface="Verdana"/>
                <a:cs typeface="Verdana"/>
              </a:rPr>
              <a:t>sia come attività propositiva, consultiva e di verifica, ovviamente con riguardo alle diversità</a:t>
            </a:r>
            <a:endParaRPr lang="it-IT" sz="2000" dirty="0">
              <a:solidFill>
                <a:srgbClr val="003399"/>
              </a:solidFill>
              <a:latin typeface="Verdana"/>
              <a:cs typeface="Verdana"/>
            </a:endParaRPr>
          </a:p>
          <a:p>
            <a:endParaRPr lang="it-IT" sz="18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780842" y="26604"/>
            <a:ext cx="4604871"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Le funzioni di verifica</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21426801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27</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lgn="just">
              <a:buNone/>
            </a:pPr>
            <a:r>
              <a:rPr lang="it-IT" sz="2000" dirty="0" smtClean="0">
                <a:solidFill>
                  <a:srgbClr val="000090"/>
                </a:solidFill>
              </a:rPr>
              <a:t>Per poter svolgere tutte questa funzioni è auspicabile che il CUG possa contare su flussi </a:t>
            </a:r>
            <a:r>
              <a:rPr lang="it-IT" sz="2000" dirty="0">
                <a:solidFill>
                  <a:srgbClr val="000090"/>
                </a:solidFill>
              </a:rPr>
              <a:t>interni preventivati (con le direzioni /strutture</a:t>
            </a:r>
            <a:r>
              <a:rPr lang="it-IT" sz="2000" dirty="0" smtClean="0">
                <a:solidFill>
                  <a:srgbClr val="000090"/>
                </a:solidFill>
              </a:rPr>
              <a:t>).</a:t>
            </a:r>
          </a:p>
          <a:p>
            <a:pPr marL="0" indent="0" algn="just">
              <a:buNone/>
            </a:pPr>
            <a:r>
              <a:rPr lang="it-IT" sz="2000" dirty="0" smtClean="0">
                <a:solidFill>
                  <a:srgbClr val="000090"/>
                </a:solidFill>
              </a:rPr>
              <a:t>Le Linee Guida in merito recitano :</a:t>
            </a:r>
            <a:r>
              <a:rPr lang="it-IT" sz="2000" i="1" dirty="0" smtClean="0">
                <a:solidFill>
                  <a:srgbClr val="000090"/>
                </a:solidFill>
              </a:rPr>
              <a:t>”E’ auspicabile che le modalità di consultazione siano predeterminate dal vertice della amministrazione, sentito il CUG, con atti interni (circolari</a:t>
            </a:r>
            <a:r>
              <a:rPr lang="it-IT" sz="2000" i="1" dirty="0">
                <a:solidFill>
                  <a:srgbClr val="000090"/>
                </a:solidFill>
              </a:rPr>
              <a:t> </a:t>
            </a:r>
            <a:r>
              <a:rPr lang="it-IT" sz="2000" i="1" dirty="0" smtClean="0">
                <a:solidFill>
                  <a:srgbClr val="000090"/>
                </a:solidFill>
              </a:rPr>
              <a:t>o direttive)”.</a:t>
            </a:r>
          </a:p>
          <a:p>
            <a:pPr marL="0" indent="0" algn="just">
              <a:buNone/>
            </a:pPr>
            <a:r>
              <a:rPr lang="it-IT" sz="2000" dirty="0" smtClean="0">
                <a:solidFill>
                  <a:srgbClr val="000090"/>
                </a:solidFill>
              </a:rPr>
              <a:t>L’INAIL ha regolato i flussi interni tra il CUG e le Direzioni centrali e/o le Consulenze attraverso la circolare n. 62 </a:t>
            </a:r>
            <a:r>
              <a:rPr lang="it-IT" sz="2000" dirty="0">
                <a:solidFill>
                  <a:srgbClr val="000090"/>
                </a:solidFill>
              </a:rPr>
              <a:t>d</a:t>
            </a:r>
            <a:r>
              <a:rPr lang="it-IT" sz="2000" dirty="0" smtClean="0">
                <a:solidFill>
                  <a:srgbClr val="000090"/>
                </a:solidFill>
              </a:rPr>
              <a:t>el 2014 ora in fase di aggiornamento a causa delle modifiche intervenute sul modello organizzativo dell’Ente.</a:t>
            </a:r>
            <a:endParaRPr lang="it-IT" sz="20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32129500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28</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385694" y="719445"/>
            <a:ext cx="11261295" cy="4055789"/>
          </a:xfrm>
        </p:spPr>
        <p:txBody>
          <a:bodyPr/>
          <a:lstStyle/>
          <a:p>
            <a:pPr marL="0" indent="0" algn="just">
              <a:buNone/>
            </a:pPr>
            <a:r>
              <a:rPr lang="it-IT" sz="1800" dirty="0" smtClean="0">
                <a:solidFill>
                  <a:srgbClr val="000090"/>
                </a:solidFill>
              </a:rPr>
              <a:t>Il Forum dei CUG ha avvertito la necessità di realizzare uno schema di circolare cui, se vogliono, i CUG possono attenersi nelle proposte di modello da adottare alle amministrazioni di appartenenza.</a:t>
            </a:r>
          </a:p>
          <a:p>
            <a:pPr marL="0" indent="0" algn="just">
              <a:buNone/>
            </a:pPr>
            <a:r>
              <a:rPr lang="it-IT" sz="1800" dirty="0" smtClean="0">
                <a:solidFill>
                  <a:srgbClr val="000090"/>
                </a:solidFill>
              </a:rPr>
              <a:t>Ovviamente la diversità tra le amministrazioni ha comportato che le indicazioni siano di carattere generale e adattabili alle singole realtà.</a:t>
            </a:r>
          </a:p>
          <a:p>
            <a:pPr marL="0" indent="0" algn="just">
              <a:buNone/>
            </a:pPr>
            <a:r>
              <a:rPr lang="it-IT" sz="1800" dirty="0" smtClean="0">
                <a:solidFill>
                  <a:srgbClr val="000090"/>
                </a:solidFill>
              </a:rPr>
              <a:t>Vi sono comunque degli importanti punti di condivisione. Il primo è di carattere generale :</a:t>
            </a:r>
          </a:p>
          <a:p>
            <a:pPr marL="0" indent="0" algn="just">
              <a:buNone/>
            </a:pPr>
            <a:r>
              <a:rPr lang="it-IT" sz="1800" b="1" i="1" dirty="0" smtClean="0">
                <a:solidFill>
                  <a:srgbClr val="000090"/>
                </a:solidFill>
              </a:rPr>
              <a:t>Il Forum </a:t>
            </a:r>
            <a:r>
              <a:rPr lang="it-IT" sz="1800" b="1" i="1" dirty="0">
                <a:solidFill>
                  <a:srgbClr val="000090"/>
                </a:solidFill>
              </a:rPr>
              <a:t>dei Comitati Unici di Garanzia </a:t>
            </a:r>
            <a:r>
              <a:rPr lang="it-IT" sz="1800" b="1" i="1" dirty="0" smtClean="0">
                <a:solidFill>
                  <a:srgbClr val="000090"/>
                </a:solidFill>
              </a:rPr>
              <a:t>suggerisce di </a:t>
            </a:r>
            <a:r>
              <a:rPr lang="it-IT" sz="1800" b="1" i="1" dirty="0">
                <a:solidFill>
                  <a:srgbClr val="000090"/>
                </a:solidFill>
              </a:rPr>
              <a:t>chiarire con propri atti interni il ruolo e le funzioni del Comitato e </a:t>
            </a:r>
            <a:r>
              <a:rPr lang="it-IT" sz="1800" b="1" i="1" dirty="0" smtClean="0">
                <a:solidFill>
                  <a:srgbClr val="000090"/>
                </a:solidFill>
              </a:rPr>
              <a:t>definire</a:t>
            </a:r>
            <a:r>
              <a:rPr lang="it-IT" sz="1800" b="1" i="1" dirty="0">
                <a:solidFill>
                  <a:srgbClr val="000090"/>
                </a:solidFill>
              </a:rPr>
              <a:t>, in modo per quanto più possibile puntuale, i rapporti funzionali tra il CUG e le </a:t>
            </a:r>
            <a:r>
              <a:rPr lang="it-IT" sz="1800" b="1" i="1" dirty="0" smtClean="0">
                <a:solidFill>
                  <a:srgbClr val="000090"/>
                </a:solidFill>
              </a:rPr>
              <a:t>Strutture, </a:t>
            </a:r>
            <a:r>
              <a:rPr lang="it-IT" sz="1800" b="1" i="1" dirty="0">
                <a:solidFill>
                  <a:srgbClr val="000090"/>
                </a:solidFill>
              </a:rPr>
              <a:t>individuando per ciascuna, nei rispettivi ambiti di competenza, le attività necessarie per garantire al Comitato medesimo l’apporto collaborativo necessario all’espletamento dei compiti propositivi, consultivi e di verifica dei quali è titolare. </a:t>
            </a:r>
          </a:p>
          <a:p>
            <a:pPr marL="0" indent="0" algn="just">
              <a:buNone/>
            </a:pPr>
            <a:endParaRPr lang="it-IT" sz="18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224891" y="335644"/>
            <a:ext cx="11494670" cy="400110"/>
          </a:xfrm>
          <a:prstGeom prst="rect">
            <a:avLst/>
          </a:prstGeom>
          <a:noFill/>
        </p:spPr>
        <p:txBody>
          <a:bodyPr wrap="square" rtlCol="0">
            <a:spAutoFit/>
          </a:bodyPr>
          <a:lstStyle/>
          <a:p>
            <a:pPr algn="ctr"/>
            <a:r>
              <a:rPr lang="it-IT" sz="2000" b="1" dirty="0" smtClean="0">
                <a:solidFill>
                  <a:srgbClr val="000090"/>
                </a:solidFill>
                <a:latin typeface="Verdana"/>
                <a:cs typeface="Verdana"/>
              </a:rPr>
              <a:t>Il Forum dei CUG e le Linee Guida per la regolamentazione dei rapporti interni</a:t>
            </a:r>
            <a:endParaRPr lang="it-IT" sz="2000" b="1" dirty="0">
              <a:solidFill>
                <a:srgbClr val="000090"/>
              </a:solidFill>
              <a:latin typeface="Verdana"/>
              <a:cs typeface="Verdana"/>
            </a:endParaRPr>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29</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786657" y="1378760"/>
            <a:ext cx="10454010" cy="4055789"/>
          </a:xfrm>
        </p:spPr>
        <p:txBody>
          <a:bodyPr/>
          <a:lstStyle/>
          <a:p>
            <a:pPr marL="0" indent="0" algn="just">
              <a:lnSpc>
                <a:spcPct val="100000"/>
              </a:lnSpc>
              <a:buNone/>
            </a:pPr>
            <a:r>
              <a:rPr lang="it-IT" sz="2400" dirty="0">
                <a:solidFill>
                  <a:srgbClr val="000090"/>
                </a:solidFill>
              </a:rPr>
              <a:t>L’atto interno dovrebbe altresì illustrare le modalità con cui il CUG può rapportarsi anche con gli interlocutori esterni all’Amministrazione con cui l’organismo si relaziona al fine di trasformare i suoi programmi e progetti in attività di concreta attuazione, finalizzate a migliorare - con una sempre maggiore attenzione alla persona - l’organizzazione del lavoro</a:t>
            </a:r>
            <a:r>
              <a:rPr lang="it-IT" sz="2400" dirty="0" smtClean="0">
                <a:solidFill>
                  <a:srgbClr val="000090"/>
                </a:solidFill>
              </a:rPr>
              <a:t>.</a:t>
            </a:r>
            <a:endParaRPr lang="it-IT" sz="24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8721297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5" y="1119801"/>
            <a:ext cx="11273907" cy="4813539"/>
          </a:xfrm>
        </p:spPr>
        <p:txBody>
          <a:bodyPr/>
          <a:lstStyle/>
          <a:p>
            <a:pPr algn="just"/>
            <a:r>
              <a:rPr lang="it-IT" sz="1800" dirty="0">
                <a:solidFill>
                  <a:srgbClr val="000090"/>
                </a:solidFill>
              </a:rPr>
              <a:t>La </a:t>
            </a:r>
            <a:r>
              <a:rPr lang="it-IT" sz="1800" b="1" dirty="0">
                <a:solidFill>
                  <a:srgbClr val="000090"/>
                </a:solidFill>
              </a:rPr>
              <a:t>legge 4 novembre 2010, n. 183 (c.d. “Collegato lavoro”)</a:t>
            </a:r>
            <a:r>
              <a:rPr lang="it-IT" sz="1800" dirty="0">
                <a:solidFill>
                  <a:srgbClr val="000090"/>
                </a:solidFill>
              </a:rPr>
              <a:t> prevede che le pubbliche amministrazioni costituiscano </a:t>
            </a:r>
            <a:r>
              <a:rPr lang="it-IT" sz="1800" i="1" dirty="0">
                <a:solidFill>
                  <a:srgbClr val="000090"/>
                </a:solidFill>
              </a:rPr>
              <a:t>"al proprio interno, entro centoventi giorni dalla data di entrata in vigore della  presente disposizione e senza</a:t>
            </a:r>
            <a:r>
              <a:rPr lang="it-IT" sz="1800" dirty="0">
                <a:solidFill>
                  <a:srgbClr val="000090"/>
                </a:solidFill>
              </a:rPr>
              <a:t> </a:t>
            </a:r>
            <a:r>
              <a:rPr lang="it-IT" sz="1800" i="1" dirty="0">
                <a:solidFill>
                  <a:srgbClr val="000090"/>
                </a:solidFill>
              </a:rPr>
              <a:t>nuovi o maggiori oneri per la funzione pubblica, </a:t>
            </a:r>
            <a:r>
              <a:rPr lang="it-IT" sz="1800" dirty="0">
                <a:solidFill>
                  <a:srgbClr val="000090"/>
                </a:solidFill>
              </a:rPr>
              <a:t>il </a:t>
            </a:r>
            <a:r>
              <a:rPr lang="it-IT" sz="1800" b="1" i="1" dirty="0">
                <a:solidFill>
                  <a:srgbClr val="000090"/>
                </a:solidFill>
              </a:rPr>
              <a:t>“Comitato unico di garanzia per le pari opportunità, la valorizzazione del benessere di chi lavora e contro le discriminazioni”</a:t>
            </a:r>
            <a:r>
              <a:rPr lang="it-IT" sz="1800" i="1" dirty="0">
                <a:solidFill>
                  <a:srgbClr val="000090"/>
                </a:solidFill>
              </a:rPr>
              <a:t> </a:t>
            </a:r>
            <a:r>
              <a:rPr lang="it-IT" sz="1800" b="1" i="1" dirty="0">
                <a:solidFill>
                  <a:srgbClr val="000090"/>
                </a:solidFill>
              </a:rPr>
              <a:t>che sostituisce</a:t>
            </a:r>
            <a:r>
              <a:rPr lang="it-IT" sz="1800" i="1" dirty="0">
                <a:solidFill>
                  <a:srgbClr val="000090"/>
                </a:solidFill>
              </a:rPr>
              <a:t>, </a:t>
            </a:r>
            <a:r>
              <a:rPr lang="it-IT" sz="1800" b="1" i="1" dirty="0">
                <a:solidFill>
                  <a:srgbClr val="000090"/>
                </a:solidFill>
              </a:rPr>
              <a:t>unificando le competenze in un solo organismo</a:t>
            </a:r>
            <a:r>
              <a:rPr lang="it-IT" sz="1800" i="1" dirty="0">
                <a:solidFill>
                  <a:srgbClr val="000090"/>
                </a:solidFill>
              </a:rPr>
              <a:t>, i comitati per </a:t>
            </a:r>
            <a:r>
              <a:rPr lang="it-IT" sz="1800" i="1" dirty="0" smtClean="0">
                <a:solidFill>
                  <a:srgbClr val="000090"/>
                </a:solidFill>
              </a:rPr>
              <a:t>le pari </a:t>
            </a:r>
            <a:r>
              <a:rPr lang="it-IT" sz="1800" i="1" dirty="0">
                <a:solidFill>
                  <a:srgbClr val="000090"/>
                </a:solidFill>
              </a:rPr>
              <a:t>opportunità e i comitati paritetici sul fenomeno del mobbing, costituiti in applicazione della contrattazione collettiva</a:t>
            </a:r>
            <a:r>
              <a:rPr lang="it-IT" sz="1800" i="1" dirty="0" smtClean="0">
                <a:solidFill>
                  <a:srgbClr val="000090"/>
                </a:solidFill>
              </a:rPr>
              <a:t>, dei </a:t>
            </a:r>
            <a:r>
              <a:rPr lang="it-IT" sz="1800" i="1" dirty="0">
                <a:solidFill>
                  <a:srgbClr val="000090"/>
                </a:solidFill>
              </a:rPr>
              <a:t>quali assume tutte le funzioni previste dalla legge, dai contratti collettivi relativi al personale delle amministrazioni pubbliche o da altre disposizioni”(art. 57, comma 1).</a:t>
            </a:r>
          </a:p>
          <a:p>
            <a:pPr marL="0" indent="0" algn="just">
              <a:buNone/>
            </a:pPr>
            <a:r>
              <a:rPr lang="it-IT" sz="1800" b="1" u="sng" dirty="0" smtClean="0">
                <a:solidFill>
                  <a:srgbClr val="000090"/>
                </a:solidFill>
              </a:rPr>
              <a:t>A quasi sei anni dalla legge istitutiva si può affermare con certezza che i Cug sono stati istituiti in tutte le amministrazioni medio grandi ed anche in un’alta percentuale delle piccole.</a:t>
            </a:r>
            <a:endParaRPr lang="it-IT" sz="1800" b="1" u="sng" dirty="0">
              <a:solidFill>
                <a:srgbClr val="000090"/>
              </a:solidFill>
            </a:endParaRPr>
          </a:p>
        </p:txBody>
      </p:sp>
      <p:sp>
        <p:nvSpPr>
          <p:cNvPr id="6" name="CasellaDiTesto 5"/>
          <p:cNvSpPr txBox="1"/>
          <p:nvPr/>
        </p:nvSpPr>
        <p:spPr>
          <a:xfrm>
            <a:off x="77557" y="251514"/>
            <a:ext cx="11924191" cy="400110"/>
          </a:xfrm>
          <a:prstGeom prst="rect">
            <a:avLst/>
          </a:prstGeom>
          <a:noFill/>
        </p:spPr>
        <p:txBody>
          <a:bodyPr wrap="square" rtlCol="0">
            <a:spAutoFit/>
          </a:bodyPr>
          <a:lstStyle/>
          <a:p>
            <a:pPr algn="ctr"/>
            <a:r>
              <a:rPr lang="it-IT" sz="2000" b="1" dirty="0" smtClean="0">
                <a:solidFill>
                  <a:srgbClr val="000090"/>
                </a:solidFill>
                <a:latin typeface="Verdana"/>
                <a:cs typeface="Verdana"/>
              </a:rPr>
              <a:t>La legge istitutiva dei CUG: </a:t>
            </a:r>
            <a:r>
              <a:rPr lang="it-IT" sz="2000" dirty="0" smtClean="0">
                <a:solidFill>
                  <a:srgbClr val="000090"/>
                </a:solidFill>
                <a:latin typeface="Verdana"/>
                <a:cs typeface="Verdana"/>
              </a:rPr>
              <a:t>la l.183/2010 modifica il </a:t>
            </a:r>
            <a:r>
              <a:rPr lang="it-IT" sz="2000" dirty="0" err="1" smtClean="0">
                <a:solidFill>
                  <a:srgbClr val="000090"/>
                </a:solidFill>
                <a:latin typeface="Verdana"/>
                <a:cs typeface="Verdana"/>
              </a:rPr>
              <a:t>D.Lgs.</a:t>
            </a:r>
            <a:r>
              <a:rPr lang="it-IT" sz="2000" dirty="0" smtClean="0">
                <a:solidFill>
                  <a:srgbClr val="000090"/>
                </a:solidFill>
                <a:latin typeface="Verdana"/>
                <a:cs typeface="Verdana"/>
              </a:rPr>
              <a:t> 165/2001 agli artt. 1,7 e 57</a:t>
            </a:r>
            <a:endParaRPr lang="it-IT" sz="2000" dirty="0">
              <a:solidFill>
                <a:srgbClr val="000090"/>
              </a:solidFill>
              <a:latin typeface="Verdana"/>
              <a:cs typeface="Verdana"/>
            </a:endParaRPr>
          </a:p>
        </p:txBody>
      </p:sp>
    </p:spTree>
    <p:extLst>
      <p:ext uri="{BB962C8B-B14F-4D97-AF65-F5344CB8AC3E}">
        <p14:creationId xmlns:p14="http://schemas.microsoft.com/office/powerpoint/2010/main" val="34624166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30</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graphicFrame>
        <p:nvGraphicFramePr>
          <p:cNvPr id="16" name="Segnaposto contenuto 15"/>
          <p:cNvGraphicFramePr>
            <a:graphicFrameLocks noGrp="1"/>
          </p:cNvGraphicFramePr>
          <p:nvPr>
            <p:ph idx="1"/>
            <p:extLst>
              <p:ext uri="{D42A27DB-BD31-4B8C-83A1-F6EECF244321}">
                <p14:modId xmlns:p14="http://schemas.microsoft.com/office/powerpoint/2010/main" val="3393304677"/>
              </p:ext>
            </p:extLst>
          </p:nvPr>
        </p:nvGraphicFramePr>
        <p:xfrm>
          <a:off x="273585" y="396894"/>
          <a:ext cx="11658800" cy="5341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72112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937467307"/>
              </p:ext>
            </p:extLst>
          </p:nvPr>
        </p:nvGraphicFramePr>
        <p:xfrm>
          <a:off x="312749" y="63274"/>
          <a:ext cx="11733734" cy="6326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olo 1"/>
          <p:cNvSpPr>
            <a:spLocks noGrp="1"/>
          </p:cNvSpPr>
          <p:nvPr>
            <p:ph type="title"/>
          </p:nvPr>
        </p:nvSpPr>
        <p:spPr>
          <a:xfrm>
            <a:off x="642852" y="331041"/>
            <a:ext cx="11261295" cy="694416"/>
          </a:xfrm>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31</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7">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Tree>
    <p:extLst>
      <p:ext uri="{BB962C8B-B14F-4D97-AF65-F5344CB8AC3E}">
        <p14:creationId xmlns:p14="http://schemas.microsoft.com/office/powerpoint/2010/main" val="34765891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32</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325201" y="172357"/>
            <a:ext cx="6190728"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l’OIV</a:t>
            </a:r>
            <a:endParaRPr lang="it-IT" sz="2400" b="1" dirty="0">
              <a:solidFill>
                <a:srgbClr val="000090"/>
              </a:solidFill>
              <a:latin typeface="Verdana"/>
              <a:cs typeface="Verdana"/>
            </a:endParaRPr>
          </a:p>
        </p:txBody>
      </p:sp>
      <p:sp>
        <p:nvSpPr>
          <p:cNvPr id="3" name="CasellaDiTesto 2"/>
          <p:cNvSpPr txBox="1"/>
          <p:nvPr/>
        </p:nvSpPr>
        <p:spPr>
          <a:xfrm>
            <a:off x="785191" y="654905"/>
            <a:ext cx="10774019" cy="4708981"/>
          </a:xfrm>
          <a:prstGeom prst="rect">
            <a:avLst/>
          </a:prstGeom>
          <a:noFill/>
        </p:spPr>
        <p:txBody>
          <a:bodyPr wrap="square" rtlCol="0">
            <a:spAutoFit/>
          </a:bodyPr>
          <a:lstStyle/>
          <a:p>
            <a:pPr algn="just"/>
            <a:r>
              <a:rPr lang="it-IT" sz="2000" b="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Art. 4.4 delle Linee Guida</a:t>
            </a:r>
          </a:p>
          <a:p>
            <a:pPr algn="just"/>
            <a:endParaRPr lang="it-IT" sz="2000" b="1" dirty="0" smtClean="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Il CUG opera in collaborazione con gli Organismi Indipendenti di valutazione, previsti dall’art. 14 del </a:t>
            </a:r>
            <a:r>
              <a:rPr lang="it-IT" sz="2000" i="1" dirty="0" err="1" smtClean="0">
                <a:solidFill>
                  <a:srgbClr val="000090"/>
                </a:solidFill>
                <a:latin typeface="Verdana" panose="020B0604030504040204" pitchFamily="34" charset="0"/>
                <a:ea typeface="Verdana" panose="020B0604030504040204" pitchFamily="34" charset="0"/>
                <a:cs typeface="Verdana" panose="020B0604030504040204" pitchFamily="34" charset="0"/>
              </a:rPr>
              <a:t>d.Lgs</a:t>
            </a:r>
            <a:r>
              <a:rPr lang="it-IT" sz="2000"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 150/2009, per rafforzare, attraverso l’introduzione dei temi delle pari opportunità e del benessere lavorativo, la valutazione della performance. Una amministrazione pubblica efficiente e trasparente, esigente nei confronti dei propri operatorie operatrici, ma garante al tempo stesso di condizioni di lavoro esemplari, deve programmare e valutare politiche attive di parità di genere.</a:t>
            </a:r>
          </a:p>
          <a:p>
            <a:pPr algn="just"/>
            <a:endParaRPr lang="it-IT" sz="2000" dirty="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u="sng" dirty="0" smtClean="0">
                <a:solidFill>
                  <a:srgbClr val="000090"/>
                </a:solidFill>
                <a:latin typeface="Verdana" panose="020B0604030504040204" pitchFamily="34" charset="0"/>
                <a:ea typeface="Verdana" panose="020B0604030504040204" pitchFamily="34" charset="0"/>
                <a:cs typeface="Verdana" panose="020B0604030504040204" pitchFamily="34" charset="0"/>
              </a:rPr>
              <a:t>Di recente la materia della misurazione e valutazione della performance è stata oggetto di rivisitazione in primis attraverso il D.P.R. n.105/2006 .</a:t>
            </a:r>
          </a:p>
          <a:p>
            <a:pPr algn="just"/>
            <a:r>
              <a:rPr lang="it-IT" sz="2000" u="sng" dirty="0" smtClean="0">
                <a:solidFill>
                  <a:srgbClr val="000090"/>
                </a:solidFill>
                <a:latin typeface="Verdana" panose="020B0604030504040204" pitchFamily="34" charset="0"/>
                <a:ea typeface="Verdana" panose="020B0604030504040204" pitchFamily="34" charset="0"/>
                <a:cs typeface="Verdana" panose="020B0604030504040204" pitchFamily="34" charset="0"/>
              </a:rPr>
              <a:t>L’art. 17 della legge n. 124/2015, in materia di riorganizzazione delle amministrazioni pubbliche, prevede poi importanti modifiche al d.lgs. N.150/2009.</a:t>
            </a:r>
          </a:p>
          <a:p>
            <a:pPr algn="just"/>
            <a:endParaRPr lang="it-IT" sz="2000" u="sng" dirty="0">
              <a:solidFill>
                <a:srgbClr val="00009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151492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33</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325201" y="172357"/>
            <a:ext cx="6190728"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l’OIV</a:t>
            </a:r>
            <a:endParaRPr lang="it-IT" sz="2400" b="1" dirty="0">
              <a:solidFill>
                <a:srgbClr val="000090"/>
              </a:solidFill>
              <a:latin typeface="Verdana"/>
              <a:cs typeface="Verdana"/>
            </a:endParaRPr>
          </a:p>
        </p:txBody>
      </p:sp>
      <p:sp>
        <p:nvSpPr>
          <p:cNvPr id="3" name="CasellaDiTesto 2"/>
          <p:cNvSpPr txBox="1"/>
          <p:nvPr/>
        </p:nvSpPr>
        <p:spPr>
          <a:xfrm>
            <a:off x="785191" y="800434"/>
            <a:ext cx="10774019" cy="5601533"/>
          </a:xfrm>
          <a:prstGeom prst="rect">
            <a:avLst/>
          </a:prstGeom>
          <a:noFill/>
        </p:spPr>
        <p:txBody>
          <a:bodyPr wrap="square" rtlCol="0">
            <a:spAutoFit/>
          </a:bodyPr>
          <a:lstStyle/>
          <a:p>
            <a:pPr algn="just"/>
            <a:endPar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Di sicuro il D.P.R. 105/2016 ha abrogato l’art.14 del D.lgs.150/2009 che prevedeva che : «</a:t>
            </a:r>
            <a:r>
              <a:rPr lang="it-IT" sz="2000"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L’Organismo interno di valutazione della performance , sulla base di appositi modelli forniti dalla Commissione di cui all’art. 13 cura annualmente la realizzazione di </a:t>
            </a:r>
            <a:r>
              <a:rPr lang="it-IT" sz="2000" b="1"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indagini sul personale dipendente </a:t>
            </a:r>
            <a:r>
              <a:rPr lang="it-IT" sz="2000"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volte a rilevare il livello di benessere organizzativo e il grado di condivisione del sistema di valutazione nonché la rilevazione della valutazione del proprio superiore gerarchico da parte del personale e ne riferisce alla predetta Commissione</a:t>
            </a:r>
            <a:r>
              <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a:t>
            </a:r>
          </a:p>
          <a:p>
            <a:pPr algn="just"/>
            <a:endParaRPr lang="it-IT" sz="2000" dirty="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endPar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endParaRPr lang="it-IT" sz="2000" dirty="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Il sistema ha subito profonde modificazioni : la Commissione (allora era la CIVIT) è stata sostituita dall’ANAC e la rilevazione del clima sia con riguardo al benessere organizzativo che al sistema di valutazione al momento è un compito che non risulta riassegnato.</a:t>
            </a:r>
          </a:p>
          <a:p>
            <a:pPr algn="just"/>
            <a:endParaRPr lang="it-IT" sz="2000" dirty="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endParaRPr 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777165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34</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325201" y="172357"/>
            <a:ext cx="6190728"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l’OIV</a:t>
            </a:r>
            <a:endParaRPr lang="it-IT" sz="2400" b="1" dirty="0">
              <a:solidFill>
                <a:srgbClr val="000090"/>
              </a:solidFill>
              <a:latin typeface="Verdana"/>
              <a:cs typeface="Verdana"/>
            </a:endParaRPr>
          </a:p>
        </p:txBody>
      </p:sp>
      <p:sp>
        <p:nvSpPr>
          <p:cNvPr id="3" name="CasellaDiTesto 2"/>
          <p:cNvSpPr txBox="1"/>
          <p:nvPr/>
        </p:nvSpPr>
        <p:spPr>
          <a:xfrm>
            <a:off x="785191" y="1805914"/>
            <a:ext cx="10774019" cy="3262432"/>
          </a:xfrm>
          <a:prstGeom prst="rect">
            <a:avLst/>
          </a:prstGeom>
          <a:noFill/>
        </p:spPr>
        <p:txBody>
          <a:bodyPr wrap="square" rtlCol="0">
            <a:spAutoFit/>
          </a:bodyPr>
          <a:lstStyle/>
          <a:p>
            <a:pPr algn="just"/>
            <a:endPar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r>
              <a:rPr lang="it-IT" sz="28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Rimane comunque il rapporto tra OIV e CUG in relazione all’art.14 del </a:t>
            </a:r>
            <a:r>
              <a:rPr lang="it-IT" sz="2800" dirty="0" err="1" smtClean="0">
                <a:solidFill>
                  <a:srgbClr val="000090"/>
                </a:solidFill>
                <a:latin typeface="Verdana" panose="020B0604030504040204" pitchFamily="34" charset="0"/>
                <a:ea typeface="Verdana" panose="020B0604030504040204" pitchFamily="34" charset="0"/>
                <a:cs typeface="Verdana" panose="020B0604030504040204" pitchFamily="34" charset="0"/>
              </a:rPr>
              <a:t>D.lgs</a:t>
            </a:r>
            <a:r>
              <a:rPr lang="it-IT" sz="28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 150/2009 che al punto 4 lettera h) prevede, tra i compiti dell’OIV, quello di </a:t>
            </a:r>
            <a:r>
              <a:rPr lang="it-IT" sz="2800" b="1"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«verificare i risultati e le buone pratiche in materia di pari opportunità».</a:t>
            </a:r>
          </a:p>
          <a:p>
            <a:pPr algn="just"/>
            <a:endParaRPr lang="it-IT"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881647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35</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2701805" y="82906"/>
            <a:ext cx="6814124"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l’OIV e il piano della performance</a:t>
            </a:r>
            <a:endParaRPr lang="it-IT" sz="2400" b="1" dirty="0">
              <a:solidFill>
                <a:srgbClr val="000090"/>
              </a:solidFill>
              <a:latin typeface="Verdana"/>
              <a:cs typeface="Verdana"/>
            </a:endParaRPr>
          </a:p>
        </p:txBody>
      </p:sp>
      <p:sp>
        <p:nvSpPr>
          <p:cNvPr id="9" name="Segnaposto contenuto 8"/>
          <p:cNvSpPr>
            <a:spLocks noGrp="1"/>
          </p:cNvSpPr>
          <p:nvPr>
            <p:ph idx="1"/>
          </p:nvPr>
        </p:nvSpPr>
        <p:spPr>
          <a:xfrm>
            <a:off x="458266" y="1443270"/>
            <a:ext cx="11261295" cy="4055789"/>
          </a:xfrm>
        </p:spPr>
        <p:txBody>
          <a:bodyPr/>
          <a:lstStyle/>
          <a:p>
            <a:pPr marL="0" indent="0" algn="just">
              <a:buNone/>
            </a:pPr>
            <a:r>
              <a:rPr lang="it-IT" sz="2000" dirty="0">
                <a:solidFill>
                  <a:srgbClr val="000090"/>
                </a:solidFill>
              </a:rPr>
              <a:t>Il d.lgs. n. 150/2009 prevede che ciascuna amministrazione predisponga un documento programmatico triennale, denominato Piano della performance, in cui individua gli indirizzi e gli obiettivi strategici ed operativi e definisce, con riferimento agli obiettivi finali ed intermedi ed alle risorse, gli indicatori per la misurazione e la valutazione della performance dell’amministrazione, nonché gli obiettivi assegnati al personale dirigenziale ed i relativi indicatori. </a:t>
            </a:r>
            <a:endParaRPr lang="it-IT" sz="2000" dirty="0" smtClean="0">
              <a:solidFill>
                <a:srgbClr val="000090"/>
              </a:solidFill>
            </a:endParaRPr>
          </a:p>
          <a:p>
            <a:pPr marL="0" indent="0" algn="just">
              <a:buNone/>
            </a:pPr>
            <a:r>
              <a:rPr lang="it-IT" sz="2000" dirty="0" smtClean="0">
                <a:solidFill>
                  <a:srgbClr val="000090"/>
                </a:solidFill>
              </a:rPr>
              <a:t>Fra </a:t>
            </a:r>
            <a:r>
              <a:rPr lang="it-IT" sz="2000" dirty="0">
                <a:solidFill>
                  <a:srgbClr val="000090"/>
                </a:solidFill>
              </a:rPr>
              <a:t>gli obiettivi che il sistema di misurazione e valutazione della performance organizzativa deve verificare figura anche quello della </a:t>
            </a:r>
            <a:r>
              <a:rPr lang="it-IT" sz="2000" b="1" dirty="0">
                <a:solidFill>
                  <a:srgbClr val="000090"/>
                </a:solidFill>
              </a:rPr>
              <a:t>promozione delle pari opportunità (art. 8,comma 1, </a:t>
            </a:r>
            <a:r>
              <a:rPr lang="it-IT" sz="2000" b="1" dirty="0" err="1">
                <a:solidFill>
                  <a:srgbClr val="000090"/>
                </a:solidFill>
              </a:rPr>
              <a:t>lett</a:t>
            </a:r>
            <a:r>
              <a:rPr lang="it-IT" sz="2000" b="1" dirty="0">
                <a:solidFill>
                  <a:srgbClr val="000090"/>
                </a:solidFill>
              </a:rPr>
              <a:t>. h </a:t>
            </a:r>
            <a:r>
              <a:rPr lang="it-IT" sz="2000" b="1" dirty="0" err="1">
                <a:solidFill>
                  <a:srgbClr val="000090"/>
                </a:solidFill>
              </a:rPr>
              <a:t>D.Lgs</a:t>
            </a:r>
            <a:r>
              <a:rPr lang="it-IT" sz="2000" b="1" dirty="0">
                <a:solidFill>
                  <a:srgbClr val="000090"/>
                </a:solidFill>
              </a:rPr>
              <a:t> citato).</a:t>
            </a:r>
          </a:p>
          <a:p>
            <a:pPr marL="0" indent="0">
              <a:buNone/>
            </a:pPr>
            <a:endParaRPr lang="it-IT" sz="2000" dirty="0"/>
          </a:p>
        </p:txBody>
      </p:sp>
    </p:spTree>
    <p:extLst>
      <p:ext uri="{BB962C8B-B14F-4D97-AF65-F5344CB8AC3E}">
        <p14:creationId xmlns:p14="http://schemas.microsoft.com/office/powerpoint/2010/main" val="18703166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36</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325201" y="82906"/>
            <a:ext cx="6190728" cy="830997"/>
          </a:xfrm>
          <a:prstGeom prst="rect">
            <a:avLst/>
          </a:prstGeom>
          <a:noFill/>
        </p:spPr>
        <p:txBody>
          <a:bodyPr wrap="square" rtlCol="0">
            <a:spAutoFit/>
          </a:bodyPr>
          <a:lstStyle/>
          <a:p>
            <a:pPr algn="ctr"/>
            <a:r>
              <a:rPr lang="it-IT" sz="2400" b="1" dirty="0" smtClean="0">
                <a:solidFill>
                  <a:srgbClr val="000090"/>
                </a:solidFill>
              </a:rPr>
              <a:t>Rapporti con l’OIV: il piano della performance e il piano triennale di azioni positive </a:t>
            </a:r>
            <a:endParaRPr lang="it-IT" sz="2400" b="1" dirty="0">
              <a:solidFill>
                <a:srgbClr val="000090"/>
              </a:solidFill>
            </a:endParaRPr>
          </a:p>
        </p:txBody>
      </p:sp>
      <p:sp>
        <p:nvSpPr>
          <p:cNvPr id="9" name="Segnaposto contenuto 8"/>
          <p:cNvSpPr>
            <a:spLocks noGrp="1"/>
          </p:cNvSpPr>
          <p:nvPr>
            <p:ph idx="1"/>
          </p:nvPr>
        </p:nvSpPr>
        <p:spPr>
          <a:xfrm>
            <a:off x="458266" y="1152210"/>
            <a:ext cx="11261295" cy="4055789"/>
          </a:xfrm>
        </p:spPr>
        <p:txBody>
          <a:bodyPr/>
          <a:lstStyle/>
          <a:p>
            <a:pPr marL="0" indent="0" algn="just">
              <a:buNone/>
            </a:pPr>
            <a:r>
              <a:rPr lang="it-IT" sz="2000" dirty="0" smtClean="0">
                <a:solidFill>
                  <a:srgbClr val="000090"/>
                </a:solidFill>
              </a:rPr>
              <a:t>Si </a:t>
            </a:r>
            <a:r>
              <a:rPr lang="it-IT" sz="2000" b="1" dirty="0">
                <a:solidFill>
                  <a:srgbClr val="000090"/>
                </a:solidFill>
              </a:rPr>
              <a:t>auspica</a:t>
            </a:r>
            <a:r>
              <a:rPr lang="it-IT" sz="2000" dirty="0">
                <a:solidFill>
                  <a:srgbClr val="000090"/>
                </a:solidFill>
              </a:rPr>
              <a:t> </a:t>
            </a:r>
            <a:r>
              <a:rPr lang="it-IT" sz="2000" dirty="0" smtClean="0">
                <a:solidFill>
                  <a:srgbClr val="000090"/>
                </a:solidFill>
              </a:rPr>
              <a:t>che </a:t>
            </a:r>
            <a:r>
              <a:rPr lang="it-IT" sz="2000" dirty="0">
                <a:solidFill>
                  <a:srgbClr val="000090"/>
                </a:solidFill>
              </a:rPr>
              <a:t>il Piano triennale di azioni positive si integri con il Piano della </a:t>
            </a:r>
            <a:r>
              <a:rPr lang="it-IT" sz="2000" dirty="0" smtClean="0">
                <a:solidFill>
                  <a:srgbClr val="000090"/>
                </a:solidFill>
              </a:rPr>
              <a:t>Performance. </a:t>
            </a:r>
          </a:p>
          <a:p>
            <a:pPr marL="0" indent="0" algn="just">
              <a:buNone/>
            </a:pPr>
            <a:r>
              <a:rPr lang="it-IT" sz="2000" dirty="0" smtClean="0">
                <a:solidFill>
                  <a:srgbClr val="000090"/>
                </a:solidFill>
              </a:rPr>
              <a:t>Si </a:t>
            </a:r>
            <a:r>
              <a:rPr lang="it-IT" sz="2000" dirty="0">
                <a:solidFill>
                  <a:srgbClr val="000090"/>
                </a:solidFill>
              </a:rPr>
              <a:t>ricorda </a:t>
            </a:r>
            <a:r>
              <a:rPr lang="it-IT" sz="2000" dirty="0" smtClean="0">
                <a:solidFill>
                  <a:srgbClr val="000090"/>
                </a:solidFill>
              </a:rPr>
              <a:t>la sanzione </a:t>
            </a:r>
            <a:r>
              <a:rPr lang="it-IT" sz="2000" dirty="0">
                <a:solidFill>
                  <a:srgbClr val="000090"/>
                </a:solidFill>
              </a:rPr>
              <a:t>per il caso mancata adozione del Piano triennale di azioni positive, il divieto di assumere nuovo personale, compreso quello appartenente alle categorie </a:t>
            </a:r>
            <a:r>
              <a:rPr lang="it-IT" sz="2000" dirty="0" smtClean="0">
                <a:solidFill>
                  <a:srgbClr val="000090"/>
                </a:solidFill>
              </a:rPr>
              <a:t>protette</a:t>
            </a:r>
            <a:r>
              <a:rPr lang="it-IT" sz="2000" dirty="0">
                <a:solidFill>
                  <a:srgbClr val="000090"/>
                </a:solidFill>
              </a:rPr>
              <a:t> </a:t>
            </a:r>
            <a:r>
              <a:rPr lang="it-IT" sz="2000" dirty="0" smtClean="0">
                <a:solidFill>
                  <a:srgbClr val="000090"/>
                </a:solidFill>
              </a:rPr>
              <a:t>(articolo </a:t>
            </a:r>
            <a:r>
              <a:rPr lang="it-IT" sz="2000" dirty="0">
                <a:solidFill>
                  <a:srgbClr val="000090"/>
                </a:solidFill>
              </a:rPr>
              <a:t>48, comma 1, del d.lgs. 198/</a:t>
            </a:r>
            <a:r>
              <a:rPr lang="it-IT" sz="2000" dirty="0" smtClean="0">
                <a:solidFill>
                  <a:srgbClr val="000090"/>
                </a:solidFill>
              </a:rPr>
              <a:t>2006-Codice </a:t>
            </a:r>
            <a:r>
              <a:rPr lang="it-IT" sz="2000" dirty="0">
                <a:solidFill>
                  <a:srgbClr val="000090"/>
                </a:solidFill>
              </a:rPr>
              <a:t>delle pari opportunità tra uomo e donna)</a:t>
            </a:r>
            <a:r>
              <a:rPr lang="it-IT" sz="2000" dirty="0" smtClean="0">
                <a:solidFill>
                  <a:srgbClr val="000090"/>
                </a:solidFill>
              </a:rPr>
              <a:t>.</a:t>
            </a:r>
            <a:r>
              <a:rPr lang="it-IT" sz="2000" dirty="0">
                <a:solidFill>
                  <a:srgbClr val="000090"/>
                </a:solidFill>
              </a:rPr>
              <a:t> </a:t>
            </a:r>
            <a:endParaRPr lang="it-IT" sz="2000" dirty="0" smtClean="0">
              <a:solidFill>
                <a:srgbClr val="000090"/>
              </a:solidFill>
            </a:endParaRPr>
          </a:p>
          <a:p>
            <a:pPr marL="0" indent="0" algn="just">
              <a:buNone/>
            </a:pPr>
            <a:r>
              <a:rPr lang="it-IT" sz="2000" dirty="0" smtClean="0">
                <a:solidFill>
                  <a:srgbClr val="000090"/>
                </a:solidFill>
              </a:rPr>
              <a:t>La </a:t>
            </a:r>
            <a:r>
              <a:rPr lang="it-IT" sz="2000" dirty="0">
                <a:solidFill>
                  <a:srgbClr val="000090"/>
                </a:solidFill>
              </a:rPr>
              <a:t>Corte dei </a:t>
            </a:r>
            <a:r>
              <a:rPr lang="it-IT" sz="2000" dirty="0" smtClean="0">
                <a:solidFill>
                  <a:srgbClr val="000090"/>
                </a:solidFill>
              </a:rPr>
              <a:t>Conti</a:t>
            </a:r>
            <a:r>
              <a:rPr lang="it-IT" sz="2000" dirty="0">
                <a:solidFill>
                  <a:srgbClr val="000090"/>
                </a:solidFill>
              </a:rPr>
              <a:t>, sez. contr. Liguria, nella deliberazione n. 82/2016 </a:t>
            </a:r>
            <a:r>
              <a:rPr lang="it-IT" sz="2000" dirty="0" smtClean="0">
                <a:solidFill>
                  <a:srgbClr val="000090"/>
                </a:solidFill>
              </a:rPr>
              <a:t>ha sottolineato </a:t>
            </a:r>
            <a:r>
              <a:rPr lang="it-IT" sz="2000" dirty="0">
                <a:solidFill>
                  <a:srgbClr val="000090"/>
                </a:solidFill>
              </a:rPr>
              <a:t>che, a prescindere dalla previsione o meno di eventuali assunzioni, resta pur sempre fermo l’obbligo di adottare il piano triennale di azioni positive in materia di pari opportunità</a:t>
            </a:r>
            <a:r>
              <a:rPr lang="it-IT" sz="2000" dirty="0" smtClean="0">
                <a:solidFill>
                  <a:srgbClr val="000090"/>
                </a:solidFill>
              </a:rPr>
              <a:t>.</a:t>
            </a:r>
            <a:endParaRPr lang="it-IT" sz="2000" dirty="0">
              <a:solidFill>
                <a:srgbClr val="000090"/>
              </a:solidFill>
            </a:endParaRPr>
          </a:p>
        </p:txBody>
      </p:sp>
    </p:spTree>
    <p:extLst>
      <p:ext uri="{BB962C8B-B14F-4D97-AF65-F5344CB8AC3E}">
        <p14:creationId xmlns:p14="http://schemas.microsoft.com/office/powerpoint/2010/main" val="35381094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37</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325201" y="82906"/>
            <a:ext cx="6190728"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l’OIV</a:t>
            </a:r>
            <a:endParaRPr lang="it-IT" sz="2400" b="1" dirty="0">
              <a:solidFill>
                <a:srgbClr val="000090"/>
              </a:solidFill>
              <a:latin typeface="Verdana"/>
              <a:cs typeface="Verdana"/>
            </a:endParaRPr>
          </a:p>
        </p:txBody>
      </p:sp>
      <p:sp>
        <p:nvSpPr>
          <p:cNvPr id="9" name="Segnaposto contenuto 8"/>
          <p:cNvSpPr>
            <a:spLocks noGrp="1"/>
          </p:cNvSpPr>
          <p:nvPr>
            <p:ph idx="1"/>
          </p:nvPr>
        </p:nvSpPr>
        <p:spPr>
          <a:xfrm>
            <a:off x="458266" y="862272"/>
            <a:ext cx="11261295" cy="4055789"/>
          </a:xfrm>
        </p:spPr>
        <p:txBody>
          <a:bodyPr/>
          <a:lstStyle/>
          <a:p>
            <a:pPr marL="0" indent="0" algn="just">
              <a:buNone/>
            </a:pPr>
            <a:r>
              <a:rPr lang="it-IT" sz="2000" dirty="0" smtClean="0">
                <a:solidFill>
                  <a:srgbClr val="000090"/>
                </a:solidFill>
              </a:rPr>
              <a:t>La funzione di </a:t>
            </a:r>
            <a:r>
              <a:rPr lang="it-IT" sz="2000" b="1" dirty="0" smtClean="0">
                <a:solidFill>
                  <a:srgbClr val="000090"/>
                </a:solidFill>
              </a:rPr>
              <a:t>verifica </a:t>
            </a:r>
            <a:r>
              <a:rPr lang="it-IT" sz="2000" dirty="0" smtClean="0">
                <a:solidFill>
                  <a:srgbClr val="000090"/>
                </a:solidFill>
              </a:rPr>
              <a:t>è funzionale al controllo della effettiva realizzazione, da parte delle Amministrazioni, di  azioni positive, progetti o interventi che abbiano  finalità ricomprese nelle competenze del CUG, che siano stati da questo promossi o proposti e/o facciano parte del piano triennale di azioni positive.</a:t>
            </a:r>
          </a:p>
          <a:p>
            <a:pPr marL="0" indent="0" algn="just">
              <a:buNone/>
            </a:pPr>
            <a:r>
              <a:rPr lang="it-IT" sz="2000" dirty="0" smtClean="0">
                <a:solidFill>
                  <a:srgbClr val="000090"/>
                </a:solidFill>
              </a:rPr>
              <a:t>Il CUG </a:t>
            </a:r>
            <a:r>
              <a:rPr lang="it-IT" sz="2000" b="1" dirty="0" smtClean="0">
                <a:solidFill>
                  <a:srgbClr val="000090"/>
                </a:solidFill>
              </a:rPr>
              <a:t>vigila</a:t>
            </a:r>
            <a:r>
              <a:rPr lang="it-IT" sz="2000" dirty="0" smtClean="0">
                <a:solidFill>
                  <a:srgbClr val="000090"/>
                </a:solidFill>
              </a:rPr>
              <a:t>, pertanto, sull’adozione del Piano triennale delle azioni positive e sulla sua concreta attuazione contribuendo alla stesura del piano stesso e relazionando sulla effettiva realizzazione delle azioni proposte.</a:t>
            </a:r>
          </a:p>
          <a:p>
            <a:pPr marL="0" indent="0" algn="just">
              <a:buNone/>
            </a:pPr>
            <a:r>
              <a:rPr lang="it-IT" sz="2000" dirty="0">
                <a:solidFill>
                  <a:srgbClr val="000090"/>
                </a:solidFill>
              </a:rPr>
              <a:t>I Comitati Unici di Garanzia devono segnalare all’Organismo Interno di Valutazione (OIV), se l’amministrazione non abbia ottemperato alla adozione del Piano Triennale di azioni positive, anche ai fini della valutazione del dirigente </a:t>
            </a:r>
            <a:r>
              <a:rPr lang="it-IT" sz="2000" dirty="0" smtClean="0">
                <a:solidFill>
                  <a:srgbClr val="000090"/>
                </a:solidFill>
              </a:rPr>
              <a:t>responsabile? </a:t>
            </a:r>
            <a:endParaRPr lang="it-IT" sz="2000" dirty="0">
              <a:solidFill>
                <a:srgbClr val="000090"/>
              </a:solidFill>
            </a:endParaRPr>
          </a:p>
          <a:p>
            <a:pPr marL="0" indent="0">
              <a:buNone/>
            </a:pPr>
            <a:endParaRPr lang="it-IT" dirty="0">
              <a:solidFill>
                <a:srgbClr val="000090"/>
              </a:solidFill>
            </a:endParaRPr>
          </a:p>
          <a:p>
            <a:pPr marL="0" indent="0">
              <a:buNone/>
            </a:pPr>
            <a:endParaRPr lang="it-IT" dirty="0" smtClean="0">
              <a:solidFill>
                <a:srgbClr val="000090"/>
              </a:solidFill>
            </a:endParaRPr>
          </a:p>
          <a:p>
            <a:pPr marL="0" indent="0">
              <a:buNone/>
            </a:pPr>
            <a:endParaRPr lang="it-IT" dirty="0">
              <a:solidFill>
                <a:srgbClr val="002060"/>
              </a:solidFill>
            </a:endParaRPr>
          </a:p>
        </p:txBody>
      </p:sp>
    </p:spTree>
    <p:extLst>
      <p:ext uri="{BB962C8B-B14F-4D97-AF65-F5344CB8AC3E}">
        <p14:creationId xmlns:p14="http://schemas.microsoft.com/office/powerpoint/2010/main" val="186057407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38</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734787" y="251514"/>
            <a:ext cx="10359571"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strutture/ soggetti attivi del sistema di prevenzione e protezione </a:t>
            </a:r>
            <a:endParaRPr lang="it-IT" sz="2400" b="1" dirty="0">
              <a:solidFill>
                <a:srgbClr val="000090"/>
              </a:solidFill>
              <a:latin typeface="Verdana"/>
              <a:cs typeface="Verdana"/>
            </a:endParaRPr>
          </a:p>
        </p:txBody>
      </p:sp>
      <p:sp>
        <p:nvSpPr>
          <p:cNvPr id="9" name="CasellaDiTesto 8"/>
          <p:cNvSpPr txBox="1"/>
          <p:nvPr/>
        </p:nvSpPr>
        <p:spPr>
          <a:xfrm>
            <a:off x="636104" y="1172686"/>
            <a:ext cx="11309509" cy="4985980"/>
          </a:xfrm>
          <a:prstGeom prst="rect">
            <a:avLst/>
          </a:prstGeom>
          <a:noFill/>
        </p:spPr>
        <p:txBody>
          <a:bodyPr wrap="square" rtlCol="0">
            <a:spAutoFit/>
          </a:bodyPr>
          <a:lstStyle/>
          <a:p>
            <a:pPr algn="just"/>
            <a:r>
              <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Le Linee Guida recitano : </a:t>
            </a:r>
            <a:r>
              <a:rPr lang="it-IT" sz="2000"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«In questo contesto è auspicabile una collaborazione tra il CUG e l’amministrazione di appartenenza (ad esempio con i responsabili della prevenzione e sicurezza e/o con il medico competente) per lo scambio di informazioni utili ai fini della valutazione dei rischi in ottica di genere della individuazione di tutti quei fattori che possono incidere negativamente sul benessere organizzativo, in quanto derivanti da forme di discriminazione e/o da violenza morale o psichica».</a:t>
            </a:r>
          </a:p>
          <a:p>
            <a:pPr algn="just"/>
            <a:endParaRPr lang="it-IT" sz="2000" i="1" dirty="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Questa forma di collaborazione è più semplice nelle amministrazioni che hanno un solo medico competente, mentre per le amministrazioni con sedi su tutto il territorio nazionale devono essere ipotizzate strategie più complesse.</a:t>
            </a:r>
          </a:p>
          <a:p>
            <a:pPr algn="just"/>
            <a:endPar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Questa relazione, sia con il datore di lavoro, con il medico competente e con gli RSPP è fondamentale al fine sia della elaborazione di strumenti di prevenzione che tengano in considerazione le diversità (almeno genere, età, disabilità) sia per la acquisizione di dati e informazioni utili per la redazione della relazione annuale.</a:t>
            </a:r>
          </a:p>
          <a:p>
            <a:pPr algn="just"/>
            <a:endParaRPr lang="it-IT" dirty="0">
              <a:solidFill>
                <a:srgbClr val="00009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503186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39</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734787" y="251514"/>
            <a:ext cx="10359571"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strutture/ soggetti attivi del sistema di prevenzione e protezione </a:t>
            </a:r>
            <a:endParaRPr lang="it-IT" sz="2400" b="1" dirty="0">
              <a:solidFill>
                <a:srgbClr val="000090"/>
              </a:solidFill>
              <a:latin typeface="Verdana"/>
              <a:cs typeface="Verdana"/>
            </a:endParaRPr>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54173" y="934679"/>
            <a:ext cx="6589828" cy="494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9359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586577"/>
            <a:ext cx="11261295" cy="4055789"/>
          </a:xfrm>
        </p:spPr>
        <p:txBody>
          <a:bodyPr/>
          <a:lstStyle/>
          <a:p>
            <a:pPr algn="just"/>
            <a:r>
              <a:rPr lang="it-IT" b="1" dirty="0" smtClean="0">
                <a:solidFill>
                  <a:srgbClr val="000090"/>
                </a:solidFill>
              </a:rPr>
              <a:t>Art. 1, n.1 lettera c, del D.lgs.165/2001 </a:t>
            </a:r>
            <a:r>
              <a:rPr lang="it-IT" dirty="0" smtClean="0">
                <a:solidFill>
                  <a:srgbClr val="000090"/>
                </a:solidFill>
              </a:rPr>
              <a:t>:</a:t>
            </a:r>
          </a:p>
          <a:p>
            <a:pPr marL="0" indent="0" algn="just">
              <a:buNone/>
            </a:pPr>
            <a:r>
              <a:rPr lang="it-IT" dirty="0">
                <a:solidFill>
                  <a:srgbClr val="000090"/>
                </a:solidFill>
              </a:rPr>
              <a:t>c</a:t>
            </a:r>
            <a:r>
              <a:rPr lang="it-IT" dirty="0" smtClean="0">
                <a:solidFill>
                  <a:srgbClr val="000090"/>
                </a:solidFill>
              </a:rPr>
              <a:t>) </a:t>
            </a:r>
            <a:r>
              <a:rPr lang="it-IT" i="1" u="sng" dirty="0" smtClean="0">
                <a:solidFill>
                  <a:srgbClr val="000090"/>
                </a:solidFill>
              </a:rPr>
              <a:t>realizzare </a:t>
            </a:r>
            <a:r>
              <a:rPr lang="it-IT" i="1" u="sng" dirty="0">
                <a:solidFill>
                  <a:srgbClr val="000090"/>
                </a:solidFill>
              </a:rPr>
              <a:t>la migliore utilizzazione delle risorse umane nelle pubbliche amministrazioni</a:t>
            </a:r>
            <a:r>
              <a:rPr lang="it-IT" i="1" dirty="0">
                <a:solidFill>
                  <a:srgbClr val="000090"/>
                </a:solidFill>
              </a:rPr>
              <a:t>, assicurando la formazione e lo sviluppo professionale dei dipendenti, applicando condizioni uniformi rispetto a quelle del lavoro privato, </a:t>
            </a:r>
            <a:r>
              <a:rPr lang="it-IT" i="1" u="sng" dirty="0">
                <a:solidFill>
                  <a:srgbClr val="000090"/>
                </a:solidFill>
              </a:rPr>
              <a:t>garantendo pari opportunità alle lavoratrici ed ai lavoratori nonché l'assenza di qualunque forma di discriminazione e di violenza morale o </a:t>
            </a:r>
            <a:r>
              <a:rPr lang="it-IT" i="1" u="sng" dirty="0" smtClean="0">
                <a:solidFill>
                  <a:srgbClr val="000090"/>
                </a:solidFill>
              </a:rPr>
              <a:t>psichica </a:t>
            </a:r>
            <a:r>
              <a:rPr lang="it-IT" i="1" dirty="0" smtClean="0">
                <a:solidFill>
                  <a:srgbClr val="000090"/>
                </a:solidFill>
              </a:rPr>
              <a:t>(</a:t>
            </a:r>
            <a:r>
              <a:rPr lang="it-IT" i="1" dirty="0">
                <a:solidFill>
                  <a:srgbClr val="000090"/>
                </a:solidFill>
              </a:rPr>
              <a:t>lettera così sostituita dall'art. 21, comma 1, lettera a), legge n. 183 del </a:t>
            </a:r>
            <a:r>
              <a:rPr lang="it-IT" i="1" dirty="0" smtClean="0">
                <a:solidFill>
                  <a:srgbClr val="000090"/>
                </a:solidFill>
              </a:rPr>
              <a:t>2010);</a:t>
            </a:r>
          </a:p>
          <a:p>
            <a:pPr algn="just"/>
            <a:endParaRPr lang="it-IT" b="1" dirty="0" smtClean="0">
              <a:solidFill>
                <a:srgbClr val="000090"/>
              </a:solidFill>
            </a:endParaRPr>
          </a:p>
          <a:p>
            <a:pPr algn="just"/>
            <a:r>
              <a:rPr lang="it-IT" b="1" dirty="0" smtClean="0">
                <a:solidFill>
                  <a:srgbClr val="000090"/>
                </a:solidFill>
              </a:rPr>
              <a:t>Art.7, n.1 del </a:t>
            </a:r>
            <a:r>
              <a:rPr lang="it-IT" b="1" dirty="0" err="1" smtClean="0">
                <a:solidFill>
                  <a:srgbClr val="000090"/>
                </a:solidFill>
              </a:rPr>
              <a:t>D.Lgs.</a:t>
            </a:r>
            <a:r>
              <a:rPr lang="it-IT" b="1" dirty="0" smtClean="0">
                <a:solidFill>
                  <a:srgbClr val="000090"/>
                </a:solidFill>
              </a:rPr>
              <a:t> 165/2001</a:t>
            </a:r>
            <a:r>
              <a:rPr lang="it-IT" dirty="0" smtClean="0">
                <a:solidFill>
                  <a:srgbClr val="000090"/>
                </a:solidFill>
              </a:rPr>
              <a:t>:</a:t>
            </a:r>
          </a:p>
          <a:p>
            <a:pPr marL="0" indent="0" algn="just">
              <a:buNone/>
            </a:pPr>
            <a:r>
              <a:rPr lang="it-IT" i="1" dirty="0">
                <a:solidFill>
                  <a:srgbClr val="000090"/>
                </a:solidFill>
              </a:rPr>
              <a:t>1. Le pubbliche amministrazioni garantiscono parità e pari opportunità tra uomini e donne e l'assenza di ogni forma di discriminazione, diretta e indiretta, relativa al genere, all'età, all'orientamento sessuale, alla razza, all'origine etnica, alla disabilità, alla religione o alla lingua, nell'accesso al lavoro, nel trattamento e nelle condizioni di lavoro, nella formazione professionale, nelle promozioni e nella </a:t>
            </a:r>
            <a:r>
              <a:rPr lang="it-IT" i="1" u="sng" dirty="0">
                <a:solidFill>
                  <a:srgbClr val="000090"/>
                </a:solidFill>
              </a:rPr>
              <a:t>sicurezza sul lavoro</a:t>
            </a:r>
            <a:r>
              <a:rPr lang="it-IT" i="1" dirty="0">
                <a:solidFill>
                  <a:srgbClr val="000090"/>
                </a:solidFill>
              </a:rPr>
              <a:t>. </a:t>
            </a:r>
            <a:r>
              <a:rPr lang="it-IT" i="1" u="sng" dirty="0">
                <a:solidFill>
                  <a:srgbClr val="000090"/>
                </a:solidFill>
              </a:rPr>
              <a:t>Le pubbliche amministrazioni garantiscono altresì un ambiente di lavoro improntato al benessere organizzativo e si impegnano a rilevare, contrastare ed eliminare ogni forma di violenza morale o psichica al proprio interno</a:t>
            </a:r>
            <a:r>
              <a:rPr lang="it-IT" i="1" dirty="0" smtClean="0">
                <a:solidFill>
                  <a:srgbClr val="000090"/>
                </a:solidFill>
              </a:rPr>
              <a:t>.</a:t>
            </a:r>
            <a:r>
              <a:rPr lang="it-IT" dirty="0" smtClean="0">
                <a:solidFill>
                  <a:srgbClr val="000090"/>
                </a:solidFill>
              </a:rPr>
              <a:t>			(comma </a:t>
            </a:r>
            <a:r>
              <a:rPr lang="it-IT" dirty="0">
                <a:solidFill>
                  <a:srgbClr val="000090"/>
                </a:solidFill>
              </a:rPr>
              <a:t>così sostituito dall'art. 21, comma 1, lettera b), legge n. 183 del 2010)</a:t>
            </a:r>
          </a:p>
          <a:p>
            <a:pPr marL="0" indent="0" algn="just">
              <a:buNone/>
            </a:pPr>
            <a:endParaRPr lang="it-IT" dirty="0">
              <a:solidFill>
                <a:srgbClr val="000090"/>
              </a:solidFill>
            </a:endParaRPr>
          </a:p>
        </p:txBody>
      </p:sp>
      <p:sp>
        <p:nvSpPr>
          <p:cNvPr id="6" name="CasellaDiTesto 5"/>
          <p:cNvSpPr txBox="1"/>
          <p:nvPr/>
        </p:nvSpPr>
        <p:spPr>
          <a:xfrm>
            <a:off x="1948587" y="251514"/>
            <a:ext cx="7900988" cy="400110"/>
          </a:xfrm>
          <a:prstGeom prst="rect">
            <a:avLst/>
          </a:prstGeom>
          <a:noFill/>
        </p:spPr>
        <p:txBody>
          <a:bodyPr wrap="square" rtlCol="0">
            <a:spAutoFit/>
          </a:bodyPr>
          <a:lstStyle/>
          <a:p>
            <a:pPr algn="ctr"/>
            <a:r>
              <a:rPr lang="it-IT" sz="2000" b="1" dirty="0" smtClean="0">
                <a:solidFill>
                  <a:srgbClr val="000090"/>
                </a:solidFill>
                <a:latin typeface="Verdana"/>
                <a:cs typeface="Verdana"/>
              </a:rPr>
              <a:t>Alcuni punti salienti della disciplina normativa </a:t>
            </a:r>
            <a:endParaRPr lang="it-IT" sz="2000" b="1" dirty="0">
              <a:solidFill>
                <a:srgbClr val="000090"/>
              </a:solidFill>
              <a:latin typeface="Verdana"/>
              <a:cs typeface="Verdana"/>
            </a:endParaRPr>
          </a:p>
        </p:txBody>
      </p:sp>
      <p:pic>
        <p:nvPicPr>
          <p:cNvPr id="12" name="Immagine 11" descr="benesser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3040" y="2346192"/>
            <a:ext cx="2910944" cy="1419085"/>
          </a:xfrm>
          <a:prstGeom prst="rect">
            <a:avLst/>
          </a:prstGeom>
        </p:spPr>
      </p:pic>
    </p:spTree>
    <p:extLst>
      <p:ext uri="{BB962C8B-B14F-4D97-AF65-F5344CB8AC3E}">
        <p14:creationId xmlns:p14="http://schemas.microsoft.com/office/powerpoint/2010/main" val="390705359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9pPr>
          </a:lstStyle>
          <a:p>
            <a:fld id="{F4558B08-485D-4094-A08D-BD825F46D9E9}" type="slidenum">
              <a:rPr lang="en-GB" altLang="it-IT" sz="1200">
                <a:solidFill>
                  <a:srgbClr val="000000"/>
                </a:solidFill>
              </a:rPr>
              <a:pPr/>
              <a:t>40</a:t>
            </a:fld>
            <a:endParaRPr lang="en-GB" altLang="it-IT" sz="1200">
              <a:solidFill>
                <a:srgbClr val="000000"/>
              </a:solidFill>
            </a:endParaRPr>
          </a:p>
        </p:txBody>
      </p:sp>
      <p:sp>
        <p:nvSpPr>
          <p:cNvPr id="136194" name="CasellaDiTesto 9"/>
          <p:cNvSpPr txBox="1">
            <a:spLocks noChangeArrowheads="1"/>
          </p:cNvSpPr>
          <p:nvPr/>
        </p:nvSpPr>
        <p:spPr bwMode="auto">
          <a:xfrm>
            <a:off x="334433" y="1220788"/>
            <a:ext cx="11633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itchFamily="34" charset="0"/>
                <a:ea typeface="MS PGothic" pitchFamily="34" charset="-128"/>
              </a:defRPr>
            </a:lvl1pPr>
            <a:lvl2pPr marL="742950" indent="-285750">
              <a:defRPr sz="2400">
                <a:solidFill>
                  <a:schemeClr val="bg1"/>
                </a:solidFill>
                <a:latin typeface="Arial" pitchFamily="34" charset="0"/>
                <a:ea typeface="MS PGothic" pitchFamily="34" charset="-128"/>
              </a:defRPr>
            </a:lvl2pPr>
            <a:lvl3pPr marL="1143000" indent="-228600">
              <a:defRPr sz="2400">
                <a:solidFill>
                  <a:schemeClr val="bg1"/>
                </a:solidFill>
                <a:latin typeface="Arial" pitchFamily="34" charset="0"/>
                <a:ea typeface="MS PGothic" pitchFamily="34" charset="-128"/>
              </a:defRPr>
            </a:lvl3pPr>
            <a:lvl4pPr marL="1600200" indent="-228600">
              <a:defRPr sz="2400">
                <a:solidFill>
                  <a:schemeClr val="bg1"/>
                </a:solidFill>
                <a:latin typeface="Arial" pitchFamily="34" charset="0"/>
                <a:ea typeface="MS PGothic" pitchFamily="34" charset="-128"/>
              </a:defRPr>
            </a:lvl4pPr>
            <a:lvl5pPr marL="2057400" indent="-228600">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9pPr>
          </a:lstStyle>
          <a:p>
            <a:pPr defTabSz="449263" eaLnBrk="0" fontAlgn="base" hangingPunct="0">
              <a:spcBef>
                <a:spcPct val="0"/>
              </a:spcBef>
              <a:spcAft>
                <a:spcPct val="0"/>
              </a:spcAft>
            </a:pPr>
            <a:r>
              <a:rPr lang="it-IT" altLang="it-IT" sz="2200" b="1" dirty="0">
                <a:solidFill>
                  <a:srgbClr val="000090"/>
                </a:solidFill>
                <a:latin typeface="Verdana" pitchFamily="34" charset="0"/>
              </a:rPr>
              <a:t>STRUMENTI </a:t>
            </a:r>
            <a:r>
              <a:rPr lang="it-IT" altLang="it-IT" sz="2200" b="1" dirty="0" smtClean="0">
                <a:solidFill>
                  <a:srgbClr val="000090"/>
                </a:solidFill>
                <a:latin typeface="Verdana" pitchFamily="34" charset="0"/>
              </a:rPr>
              <a:t>PROPOSTI DAL CUG PER </a:t>
            </a:r>
            <a:r>
              <a:rPr lang="it-IT" altLang="it-IT" sz="2200" b="1" dirty="0">
                <a:solidFill>
                  <a:srgbClr val="000090"/>
                </a:solidFill>
                <a:latin typeface="Verdana" pitchFamily="34" charset="0"/>
              </a:rPr>
              <a:t>SUPERARE LE DISCRIMINAZIONI DI GENERE</a:t>
            </a:r>
          </a:p>
        </p:txBody>
      </p:sp>
      <p:sp>
        <p:nvSpPr>
          <p:cNvPr id="136195" name="CasellaDiTesto 3"/>
          <p:cNvSpPr txBox="1">
            <a:spLocks noChangeArrowheads="1"/>
          </p:cNvSpPr>
          <p:nvPr/>
        </p:nvSpPr>
        <p:spPr bwMode="auto">
          <a:xfrm>
            <a:off x="167217" y="1979615"/>
            <a:ext cx="11785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bg1"/>
                </a:solidFill>
                <a:latin typeface="Arial" pitchFamily="34" charset="0"/>
                <a:ea typeface="MS PGothic" pitchFamily="34" charset="-128"/>
              </a:defRPr>
            </a:lvl1pPr>
            <a:lvl2pPr marL="742950" indent="-285750">
              <a:defRPr sz="2400">
                <a:solidFill>
                  <a:schemeClr val="bg1"/>
                </a:solidFill>
                <a:latin typeface="Arial" pitchFamily="34" charset="0"/>
                <a:ea typeface="MS PGothic" pitchFamily="34" charset="-128"/>
              </a:defRPr>
            </a:lvl2pPr>
            <a:lvl3pPr marL="1143000" indent="-228600">
              <a:defRPr sz="2400">
                <a:solidFill>
                  <a:schemeClr val="bg1"/>
                </a:solidFill>
                <a:latin typeface="Arial" pitchFamily="34" charset="0"/>
                <a:ea typeface="MS PGothic" pitchFamily="34" charset="-128"/>
              </a:defRPr>
            </a:lvl3pPr>
            <a:lvl4pPr marL="1600200" indent="-228600">
              <a:defRPr sz="2400">
                <a:solidFill>
                  <a:schemeClr val="bg1"/>
                </a:solidFill>
                <a:latin typeface="Arial" pitchFamily="34" charset="0"/>
                <a:ea typeface="MS PGothic" pitchFamily="34" charset="-128"/>
              </a:defRPr>
            </a:lvl4pPr>
            <a:lvl5pPr marL="2057400" indent="-228600">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9pPr>
          </a:lstStyle>
          <a:p>
            <a:pPr algn="just" defTabSz="449263" eaLnBrk="0" fontAlgn="base" hangingPunct="0">
              <a:spcBef>
                <a:spcPct val="0"/>
              </a:spcBef>
              <a:spcAft>
                <a:spcPct val="0"/>
              </a:spcAft>
              <a:buFontTx/>
              <a:buAutoNum type="arabicParenR"/>
            </a:pPr>
            <a:r>
              <a:rPr lang="it-IT" altLang="it-IT" sz="2100" b="1" dirty="0">
                <a:solidFill>
                  <a:srgbClr val="000090"/>
                </a:solidFill>
                <a:latin typeface="Verdana" pitchFamily="34" charset="0"/>
              </a:rPr>
              <a:t>Inserire il genere nella valutazione del rischio, anche del rischio stress lavoro correlato</a:t>
            </a:r>
          </a:p>
          <a:p>
            <a:pPr algn="just" defTabSz="449263" eaLnBrk="0" fontAlgn="base" hangingPunct="0">
              <a:spcBef>
                <a:spcPct val="0"/>
              </a:spcBef>
              <a:spcAft>
                <a:spcPct val="0"/>
              </a:spcAft>
              <a:buFontTx/>
              <a:buAutoNum type="arabicParenR"/>
            </a:pPr>
            <a:endParaRPr lang="it-IT" altLang="it-IT" sz="1000" b="1" dirty="0">
              <a:solidFill>
                <a:srgbClr val="000090"/>
              </a:solidFill>
              <a:latin typeface="Verdana" pitchFamily="34" charset="0"/>
            </a:endParaRPr>
          </a:p>
          <a:p>
            <a:pPr algn="just" defTabSz="449263" eaLnBrk="0" fontAlgn="base" hangingPunct="0">
              <a:spcBef>
                <a:spcPct val="0"/>
              </a:spcBef>
              <a:spcAft>
                <a:spcPct val="0"/>
              </a:spcAft>
            </a:pPr>
            <a:r>
              <a:rPr lang="it-IT" altLang="it-IT" sz="2100" b="1" dirty="0">
                <a:solidFill>
                  <a:srgbClr val="000090"/>
                </a:solidFill>
                <a:latin typeface="Verdana" pitchFamily="34" charset="0"/>
              </a:rPr>
              <a:t>2) </a:t>
            </a:r>
            <a:r>
              <a:rPr lang="it-IT" altLang="it-IT" sz="2100" u="sng" dirty="0">
                <a:solidFill>
                  <a:srgbClr val="000090"/>
                </a:solidFill>
                <a:latin typeface="Verdana" pitchFamily="34" charset="0"/>
              </a:rPr>
              <a:t>Individuare rischi, e di conseguenza misure di prevenzione, che possano essere collegati al genere</a:t>
            </a:r>
            <a:r>
              <a:rPr lang="it-IT" altLang="it-IT" sz="2100" dirty="0">
                <a:solidFill>
                  <a:srgbClr val="000090"/>
                </a:solidFill>
                <a:latin typeface="Verdana" pitchFamily="34" charset="0"/>
              </a:rPr>
              <a:t>, come le differenze/disuguaglianze sociali che possono avere ripercussioni sulla sicurezza al lavoro</a:t>
            </a:r>
          </a:p>
          <a:p>
            <a:pPr algn="just" defTabSz="449263" eaLnBrk="0" fontAlgn="base" hangingPunct="0">
              <a:spcBef>
                <a:spcPct val="0"/>
              </a:spcBef>
              <a:spcAft>
                <a:spcPct val="0"/>
              </a:spcAft>
            </a:pPr>
            <a:endParaRPr lang="it-IT" altLang="it-IT" sz="1000" b="1" dirty="0">
              <a:solidFill>
                <a:srgbClr val="000090"/>
              </a:solidFill>
              <a:latin typeface="Verdana" pitchFamily="34" charset="0"/>
            </a:endParaRPr>
          </a:p>
          <a:p>
            <a:pPr defTabSz="449263" eaLnBrk="0" fontAlgn="base" hangingPunct="0">
              <a:spcBef>
                <a:spcPct val="0"/>
              </a:spcBef>
              <a:spcAft>
                <a:spcPct val="0"/>
              </a:spcAft>
              <a:buFontTx/>
              <a:buAutoNum type="arabicParenR"/>
            </a:pPr>
            <a:r>
              <a:rPr lang="it-IT" altLang="it-IT" sz="2100" b="1" dirty="0">
                <a:solidFill>
                  <a:srgbClr val="000090"/>
                </a:solidFill>
                <a:latin typeface="Verdana" pitchFamily="34" charset="0"/>
              </a:rPr>
              <a:t>Adottare strumenti conciliazione e work life balance</a:t>
            </a:r>
          </a:p>
          <a:p>
            <a:pPr algn="just" defTabSz="449263" eaLnBrk="0" fontAlgn="base" hangingPunct="0">
              <a:spcBef>
                <a:spcPct val="0"/>
              </a:spcBef>
              <a:spcAft>
                <a:spcPct val="0"/>
              </a:spcAft>
            </a:pPr>
            <a:r>
              <a:rPr lang="it-IT" altLang="it-IT" sz="2100" dirty="0">
                <a:solidFill>
                  <a:srgbClr val="000090"/>
                </a:solidFill>
                <a:latin typeface="Verdana" pitchFamily="34" charset="0"/>
              </a:rPr>
              <a:t>E’ il caso delle misure di “conciliazione” la cui adozione può avere ripercussioni positive nella prevenzione di infortuni o malattie professionali da stress</a:t>
            </a:r>
          </a:p>
          <a:p>
            <a:pPr algn="just" defTabSz="449263" eaLnBrk="0" fontAlgn="base" hangingPunct="0">
              <a:spcBef>
                <a:spcPct val="0"/>
              </a:spcBef>
              <a:spcAft>
                <a:spcPct val="0"/>
              </a:spcAft>
            </a:pPr>
            <a:endParaRPr lang="it-IT" altLang="it-IT" sz="1000" b="1" dirty="0">
              <a:solidFill>
                <a:srgbClr val="000090"/>
              </a:solidFill>
              <a:latin typeface="Verdana" pitchFamily="34" charset="0"/>
            </a:endParaRPr>
          </a:p>
          <a:p>
            <a:pPr algn="just" defTabSz="449263" eaLnBrk="0" fontAlgn="base" hangingPunct="0">
              <a:spcBef>
                <a:spcPct val="0"/>
              </a:spcBef>
              <a:spcAft>
                <a:spcPct val="0"/>
              </a:spcAft>
            </a:pPr>
            <a:r>
              <a:rPr lang="it-IT" altLang="it-IT" sz="2100" b="1" dirty="0">
                <a:solidFill>
                  <a:srgbClr val="000090"/>
                </a:solidFill>
                <a:latin typeface="Verdana" pitchFamily="34" charset="0"/>
              </a:rPr>
              <a:t>4) Prevenire e contrastare fenomeni di violenza di genere nel contesto lavorativo</a:t>
            </a:r>
            <a:endParaRPr lang="it-IT" altLang="it-IT" sz="2100" dirty="0">
              <a:solidFill>
                <a:srgbClr val="000090"/>
              </a:solidFill>
              <a:latin typeface="Verdana" pitchFamily="34" charset="0"/>
            </a:endParaRPr>
          </a:p>
        </p:txBody>
      </p:sp>
    </p:spTree>
    <p:extLst>
      <p:ext uri="{BB962C8B-B14F-4D97-AF65-F5344CB8AC3E}">
        <p14:creationId xmlns:p14="http://schemas.microsoft.com/office/powerpoint/2010/main" val="667360373"/>
      </p:ext>
    </p:extLst>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solidFill>
                  <a:srgbClr val="FFFFFF"/>
                </a:solidFill>
              </a:rPr>
              <a:t>03/03/2017</a:t>
            </a:r>
            <a:endParaRPr lang="it-IT" dirty="0">
              <a:solidFill>
                <a:srgbClr val="FFFFFF"/>
              </a:solidFill>
            </a:endParaRPr>
          </a:p>
        </p:txBody>
      </p:sp>
      <p:sp>
        <p:nvSpPr>
          <p:cNvPr id="5" name="Segnaposto numero diapositiva 4"/>
          <p:cNvSpPr>
            <a:spLocks noGrp="1"/>
          </p:cNvSpPr>
          <p:nvPr>
            <p:ph type="sldNum" sz="quarter" idx="12"/>
          </p:nvPr>
        </p:nvSpPr>
        <p:spPr/>
        <p:txBody>
          <a:bodyPr/>
          <a:lstStyle/>
          <a:p>
            <a:fld id="{03E89E2B-7837-6B45-9BB2-CC8B24B0904A}" type="slidenum">
              <a:rPr lang="it-IT" smtClean="0">
                <a:solidFill>
                  <a:srgbClr val="FFFFFF">
                    <a:lumMod val="95000"/>
                  </a:srgbClr>
                </a:solidFill>
              </a:rPr>
              <a:pPr/>
              <a:t>41</a:t>
            </a:fld>
            <a:endParaRPr lang="it-IT" dirty="0">
              <a:solidFill>
                <a:srgbClr val="FFFFFF">
                  <a:lumMod val="95000"/>
                </a:srgbClr>
              </a:solidFill>
            </a:endParaRPr>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solidFill>
                <a:srgbClr val="000000"/>
              </a:solidFill>
              <a:latin typeface="Verdana"/>
              <a:cs typeface="Verdana"/>
            </a:endParaRPr>
          </a:p>
        </p:txBody>
      </p:sp>
      <p:sp>
        <p:nvSpPr>
          <p:cNvPr id="8" name="CasellaDiTesto 7"/>
          <p:cNvSpPr txBox="1"/>
          <p:nvPr/>
        </p:nvSpPr>
        <p:spPr>
          <a:xfrm>
            <a:off x="734787" y="251514"/>
            <a:ext cx="10359571" cy="707886"/>
          </a:xfrm>
          <a:prstGeom prst="rect">
            <a:avLst/>
          </a:prstGeom>
          <a:noFill/>
        </p:spPr>
        <p:txBody>
          <a:bodyPr wrap="square" rtlCol="0">
            <a:spAutoFit/>
          </a:bodyPr>
          <a:lstStyle/>
          <a:p>
            <a:pPr algn="ctr"/>
            <a:r>
              <a:rPr lang="it-IT" sz="2000" b="1" dirty="0" smtClean="0">
                <a:solidFill>
                  <a:srgbClr val="000090"/>
                </a:solidFill>
                <a:latin typeface="Verdana"/>
                <a:cs typeface="Verdana"/>
              </a:rPr>
              <a:t>Rapporti con strutture/ soggetti attivi del sistema di prevenzione e protezione </a:t>
            </a:r>
            <a:endParaRPr lang="it-IT" sz="2000" b="1" dirty="0">
              <a:solidFill>
                <a:srgbClr val="000090"/>
              </a:solidFill>
              <a:latin typeface="Verdana"/>
              <a:cs typeface="Verdana"/>
            </a:endParaRPr>
          </a:p>
        </p:txBody>
      </p:sp>
      <p:sp>
        <p:nvSpPr>
          <p:cNvPr id="12" name="Text Box 12"/>
          <p:cNvSpPr txBox="1">
            <a:spLocks noChangeArrowheads="1"/>
          </p:cNvSpPr>
          <p:nvPr/>
        </p:nvSpPr>
        <p:spPr bwMode="auto">
          <a:xfrm>
            <a:off x="458267" y="1247351"/>
            <a:ext cx="11468692" cy="4154984"/>
          </a:xfrm>
          <a:prstGeom prst="rect">
            <a:avLst/>
          </a:prstGeom>
          <a:solidFill>
            <a:srgbClr val="FFFFFF">
              <a:lumMod val="85000"/>
            </a:srgbClr>
          </a:solidFill>
          <a:ln w="9525">
            <a:noFill/>
            <a:miter lim="800000"/>
            <a:headEnd/>
            <a:tailEnd/>
          </a:ln>
          <a:effectLst/>
        </p:spPr>
        <p:txBody>
          <a:bodyPr wrap="square">
            <a:spAutoFit/>
          </a:bodyPr>
          <a:lstStyle>
            <a:lvl1pPr>
              <a:defRPr sz="2400">
                <a:solidFill>
                  <a:schemeClr val="bg1"/>
                </a:solidFill>
                <a:latin typeface="Arial" pitchFamily="34" charset="0"/>
                <a:ea typeface="MS PGothic" pitchFamily="34" charset="-128"/>
              </a:defRPr>
            </a:lvl1pPr>
            <a:lvl2pPr marL="742950" indent="-285750">
              <a:defRPr sz="2400">
                <a:solidFill>
                  <a:schemeClr val="bg1"/>
                </a:solidFill>
                <a:latin typeface="Arial" pitchFamily="34" charset="0"/>
                <a:ea typeface="MS PGothic" pitchFamily="34" charset="-128"/>
              </a:defRPr>
            </a:lvl2pPr>
            <a:lvl3pPr marL="1143000" indent="-228600">
              <a:defRPr sz="2400">
                <a:solidFill>
                  <a:schemeClr val="bg1"/>
                </a:solidFill>
                <a:latin typeface="Arial" pitchFamily="34" charset="0"/>
                <a:ea typeface="MS PGothic" pitchFamily="34" charset="-128"/>
              </a:defRPr>
            </a:lvl3pPr>
            <a:lvl4pPr marL="1600200" indent="-228600">
              <a:defRPr sz="2400">
                <a:solidFill>
                  <a:schemeClr val="bg1"/>
                </a:solidFill>
                <a:latin typeface="Arial" pitchFamily="34" charset="0"/>
                <a:ea typeface="MS PGothic" pitchFamily="34" charset="-128"/>
              </a:defRPr>
            </a:lvl4pPr>
            <a:lvl5pPr marL="2057400" indent="-228600">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9pPr>
          </a:lstStyle>
          <a:p>
            <a:pPr marL="0" marR="0" lvl="0" indent="0" algn="just" defTabSz="449263" eaLnBrk="0" fontAlgn="base" latinLnBrk="0" hangingPunct="0">
              <a:lnSpc>
                <a:spcPct val="100000"/>
              </a:lnSpc>
              <a:spcBef>
                <a:spcPct val="0"/>
              </a:spcBef>
              <a:spcAft>
                <a:spcPct val="0"/>
              </a:spcAft>
              <a:buClrTx/>
              <a:buSzTx/>
              <a:buFontTx/>
              <a:buNone/>
              <a:tabLst/>
              <a:defRPr/>
            </a:pPr>
            <a:r>
              <a:rPr kumimoji="0" lang="it-IT" altLang="it-IT" sz="2200" b="0" i="0" u="none" strike="noStrike" kern="0" cap="none" spc="0" normalizeH="0" baseline="0" noProof="0" dirty="0">
                <a:ln>
                  <a:noFill/>
                </a:ln>
                <a:solidFill>
                  <a:srgbClr val="000090"/>
                </a:solidFill>
                <a:effectLst/>
                <a:uLnTx/>
                <a:uFillTx/>
                <a:latin typeface="Verdana" pitchFamily="34" charset="0"/>
                <a:ea typeface="MS PGothic" pitchFamily="34" charset="-128"/>
              </a:rPr>
              <a:t>E’ consolidata ormai la consapevolezza della complessità del tema della prevenzione, soprattutto se si vogliono adeguatamente valutare le variabili legate al genere che presuppongono un sistema nel quale assurgono al ruolo di strumenti di prevenzione alcuni fattori che apparentemente non sembrano direttamente attinenti: ci si riferisce ai modelli di organizzazione del lavoro improntati alla conciliazione, al ruolo dei codici etici, alla nomina di consiglieri di fiducia o alla istituzione di sportelli di ascolto.</a:t>
            </a:r>
          </a:p>
          <a:p>
            <a:pPr marL="0" marR="0" lvl="0" indent="0" algn="just" defTabSz="449263" eaLnBrk="0" fontAlgn="base" latinLnBrk="0" hangingPunct="0">
              <a:lnSpc>
                <a:spcPct val="100000"/>
              </a:lnSpc>
              <a:spcBef>
                <a:spcPct val="0"/>
              </a:spcBef>
              <a:spcAft>
                <a:spcPct val="0"/>
              </a:spcAft>
              <a:buClrTx/>
              <a:buSzTx/>
              <a:buFontTx/>
              <a:buNone/>
              <a:tabLst/>
              <a:defRPr/>
            </a:pPr>
            <a:endParaRPr kumimoji="0" lang="it-IT" altLang="it-IT" sz="2200" b="0" i="0" u="none" strike="noStrike" kern="0" cap="none" spc="0" normalizeH="0" baseline="0" noProof="0" dirty="0">
              <a:ln>
                <a:noFill/>
              </a:ln>
              <a:solidFill>
                <a:srgbClr val="000090"/>
              </a:solidFill>
              <a:effectLst/>
              <a:uLnTx/>
              <a:uFillTx/>
              <a:latin typeface="Verdana" pitchFamily="34" charset="0"/>
              <a:ea typeface="MS PGothic" pitchFamily="34" charset="-128"/>
            </a:endParaRPr>
          </a:p>
          <a:p>
            <a:pPr marL="0" marR="0" lvl="0" indent="0" algn="just" defTabSz="449263" eaLnBrk="0" fontAlgn="base" latinLnBrk="0" hangingPunct="0">
              <a:lnSpc>
                <a:spcPct val="100000"/>
              </a:lnSpc>
              <a:spcBef>
                <a:spcPct val="0"/>
              </a:spcBef>
              <a:spcAft>
                <a:spcPct val="0"/>
              </a:spcAft>
              <a:buClrTx/>
              <a:buSzTx/>
              <a:buFontTx/>
              <a:buNone/>
              <a:tabLst/>
              <a:defRPr/>
            </a:pPr>
            <a:r>
              <a:rPr kumimoji="0" lang="it-IT" altLang="it-IT" sz="2200" b="0" i="0" u="none" strike="noStrike" kern="0" cap="none" spc="0" normalizeH="0" baseline="0" noProof="0" dirty="0">
                <a:ln>
                  <a:noFill/>
                </a:ln>
                <a:solidFill>
                  <a:srgbClr val="000090"/>
                </a:solidFill>
                <a:effectLst/>
                <a:uLnTx/>
                <a:uFillTx/>
                <a:latin typeface="Verdana" pitchFamily="34" charset="0"/>
                <a:ea typeface="MS PGothic" pitchFamily="34" charset="-128"/>
              </a:rPr>
              <a:t>Si tratta di un approccio complesso, sicuramente multidisciplinare, nel quale i CUG possono diventare non solo soggetti che promuovono percorsi, come quello INAIL, ma anche i motori del cambiamento culturale.</a:t>
            </a:r>
          </a:p>
          <a:p>
            <a:pPr marL="0" marR="0" lvl="0" indent="0" algn="just" defTabSz="449263" eaLnBrk="0" fontAlgn="base" latinLnBrk="0" hangingPunct="0">
              <a:lnSpc>
                <a:spcPct val="100000"/>
              </a:lnSpc>
              <a:spcBef>
                <a:spcPct val="0"/>
              </a:spcBef>
              <a:spcAft>
                <a:spcPct val="0"/>
              </a:spcAft>
              <a:buClrTx/>
              <a:buSzTx/>
              <a:buFontTx/>
              <a:buNone/>
              <a:tabLst/>
              <a:defRPr/>
            </a:pPr>
            <a:endParaRPr kumimoji="0" lang="it-IT" altLang="it-IT" sz="2200" b="0" i="0" u="none" strike="noStrike" kern="0" cap="none" spc="0" normalizeH="0" baseline="0" noProof="0" dirty="0">
              <a:ln>
                <a:noFill/>
              </a:ln>
              <a:solidFill>
                <a:srgbClr val="002060"/>
              </a:solidFill>
              <a:effectLst/>
              <a:uLnTx/>
              <a:uFillTx/>
              <a:latin typeface="Verdana" pitchFamily="34" charset="0"/>
              <a:ea typeface="MS PGothic" pitchFamily="34" charset="-128"/>
            </a:endParaRPr>
          </a:p>
        </p:txBody>
      </p:sp>
    </p:spTree>
    <p:extLst>
      <p:ext uri="{BB962C8B-B14F-4D97-AF65-F5344CB8AC3E}">
        <p14:creationId xmlns:p14="http://schemas.microsoft.com/office/powerpoint/2010/main" val="914494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iangolo rettangolo 13"/>
          <p:cNvSpPr/>
          <p:nvPr/>
        </p:nvSpPr>
        <p:spPr>
          <a:xfrm rot="5400000">
            <a:off x="2333625" y="-2333626"/>
            <a:ext cx="1143000" cy="5810251"/>
          </a:xfrm>
          <a:prstGeom prst="rtTriangle">
            <a:avLst/>
          </a:prstGeom>
          <a:gradFill>
            <a:gsLst>
              <a:gs pos="0">
                <a:srgbClr val="C4C4C4"/>
              </a:gs>
              <a:gs pos="35000">
                <a:schemeClr val="dk1">
                  <a:tint val="37000"/>
                  <a:satMod val="300000"/>
                </a:schemeClr>
              </a:gs>
              <a:gs pos="100000">
                <a:schemeClr val="dk1">
                  <a:tint val="15000"/>
                  <a:satMod val="350000"/>
                </a:schemeClr>
              </a:gs>
            </a:gsLst>
          </a:gradFill>
          <a:ln>
            <a:noFill/>
          </a:ln>
          <a:effectLst>
            <a:outerShdw blurRad="50800" dist="38100" algn="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prstTxWarp prst="textRingInside">
              <a:avLst/>
            </a:prstTxWarp>
          </a:bodyPr>
          <a:lstStyle/>
          <a:p>
            <a:pPr algn="ctr">
              <a:defRPr/>
            </a:pPr>
            <a:endParaRPr lang="it-IT" dirty="0">
              <a:solidFill>
                <a:srgbClr val="000000"/>
              </a:solidFill>
            </a:endParaRPr>
          </a:p>
        </p:txBody>
      </p:sp>
      <p:pic>
        <p:nvPicPr>
          <p:cNvPr id="10" name="Picture 11" descr="fronte CopSaluteSicurezzaGenere_1"/>
          <p:cNvPicPr>
            <a:picLocks noChangeAspect="1" noChangeArrowheads="1"/>
          </p:cNvPicPr>
          <p:nvPr/>
        </p:nvPicPr>
        <p:blipFill>
          <a:blip r:embed="rId2" cstate="print"/>
          <a:srcRect l="72635" t="50883" r="4942" b="32193"/>
          <a:stretch>
            <a:fillRect/>
          </a:stretch>
        </p:blipFill>
        <p:spPr bwMode="auto">
          <a:xfrm>
            <a:off x="11069949" y="71417"/>
            <a:ext cx="757767" cy="568325"/>
          </a:xfrm>
          <a:prstGeom prst="roundRect">
            <a:avLst>
              <a:gd name="adj" fmla="val 8594"/>
            </a:avLst>
          </a:prstGeom>
          <a:solidFill>
            <a:srgbClr val="FFFFFF">
              <a:shade val="85000"/>
            </a:srgbClr>
          </a:solidFill>
          <a:ln>
            <a:noFill/>
          </a:ln>
          <a:effectLst>
            <a:reflection blurRad="6350" stA="52000" endA="300" endPos="35000" dir="5400000" sy="-100000" algn="bl" rotWithShape="0"/>
          </a:effectLst>
          <a:scene3d>
            <a:camera prst="orthographicFront"/>
            <a:lightRig rig="threePt" dir="t"/>
          </a:scene3d>
          <a:sp3d>
            <a:bevelT/>
          </a:sp3d>
        </p:spPr>
      </p:pic>
      <p:pic>
        <p:nvPicPr>
          <p:cNvPr id="18437" name="Picture 6" descr="F:\CUG INAIL\LOGO\Marchio-con-logo-INAIL.gif"/>
          <p:cNvPicPr>
            <a:picLocks noChangeAspect="1" noChangeArrowheads="1"/>
          </p:cNvPicPr>
          <p:nvPr/>
        </p:nvPicPr>
        <p:blipFill>
          <a:blip r:embed="rId3" cstate="print"/>
          <a:srcRect/>
          <a:stretch>
            <a:fillRect/>
          </a:stretch>
        </p:blipFill>
        <p:spPr bwMode="auto">
          <a:xfrm>
            <a:off x="10001251" y="6143628"/>
            <a:ext cx="2006600" cy="504825"/>
          </a:xfrm>
          <a:prstGeom prst="rect">
            <a:avLst/>
          </a:prstGeom>
          <a:noFill/>
          <a:ln w="9525">
            <a:noFill/>
            <a:miter lim="800000"/>
            <a:headEnd/>
            <a:tailEnd/>
          </a:ln>
        </p:spPr>
      </p:pic>
      <p:sp>
        <p:nvSpPr>
          <p:cNvPr id="18438" name="Rettangolo 15"/>
          <p:cNvSpPr>
            <a:spLocks noChangeArrowheads="1"/>
          </p:cNvSpPr>
          <p:nvPr/>
        </p:nvSpPr>
        <p:spPr bwMode="auto">
          <a:xfrm>
            <a:off x="190502" y="142875"/>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it-IT" i="1">
              <a:solidFill>
                <a:srgbClr val="FE007F"/>
              </a:solidFill>
              <a:latin typeface="Calibri" pitchFamily="34" charset="0"/>
            </a:endParaRPr>
          </a:p>
        </p:txBody>
      </p:sp>
      <p:sp>
        <p:nvSpPr>
          <p:cNvPr id="20" name="Rettangolo 19"/>
          <p:cNvSpPr/>
          <p:nvPr/>
        </p:nvSpPr>
        <p:spPr>
          <a:xfrm>
            <a:off x="5935902" y="642939"/>
            <a:ext cx="184731"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endParaRPr lang="it-IT" sz="4400" b="1" cap="all" dirty="0">
              <a:ln w="0"/>
              <a:gradFill flip="none">
                <a:gsLst>
                  <a:gs pos="0">
                    <a:srgbClr val="BBE0E3">
                      <a:tint val="75000"/>
                      <a:shade val="75000"/>
                      <a:satMod val="170000"/>
                    </a:srgbClr>
                  </a:gs>
                  <a:gs pos="49000">
                    <a:srgbClr val="BBE0E3">
                      <a:tint val="88000"/>
                      <a:shade val="65000"/>
                      <a:satMod val="172000"/>
                    </a:srgbClr>
                  </a:gs>
                  <a:gs pos="50000">
                    <a:srgbClr val="BBE0E3">
                      <a:shade val="65000"/>
                      <a:satMod val="130000"/>
                    </a:srgbClr>
                  </a:gs>
                  <a:gs pos="92000">
                    <a:srgbClr val="BBE0E3">
                      <a:shade val="50000"/>
                      <a:satMod val="120000"/>
                    </a:srgbClr>
                  </a:gs>
                  <a:gs pos="100000">
                    <a:srgbClr val="BBE0E3">
                      <a:shade val="48000"/>
                      <a:satMod val="120000"/>
                    </a:srgbClr>
                  </a:gs>
                </a:gsLst>
                <a:lin ang="5400000"/>
              </a:gradFill>
              <a:effectLst>
                <a:reflection blurRad="12700" stA="50000" endPos="50000" dist="5000" dir="5400000" sy="-100000" rotWithShape="0"/>
              </a:effectLst>
            </a:endParaRPr>
          </a:p>
        </p:txBody>
      </p:sp>
      <p:graphicFrame>
        <p:nvGraphicFramePr>
          <p:cNvPr id="24" name="Diagramma 23"/>
          <p:cNvGraphicFramePr/>
          <p:nvPr>
            <p:extLst>
              <p:ext uri="{D42A27DB-BD31-4B8C-83A1-F6EECF244321}">
                <p14:modId xmlns:p14="http://schemas.microsoft.com/office/powerpoint/2010/main" val="2198625354"/>
              </p:ext>
            </p:extLst>
          </p:nvPr>
        </p:nvGraphicFramePr>
        <p:xfrm>
          <a:off x="5135893" y="2924944"/>
          <a:ext cx="2286016" cy="1643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8" name="Diagramma 27"/>
          <p:cNvGraphicFramePr/>
          <p:nvPr>
            <p:extLst>
              <p:ext uri="{D42A27DB-BD31-4B8C-83A1-F6EECF244321}">
                <p14:modId xmlns:p14="http://schemas.microsoft.com/office/powerpoint/2010/main" val="3353678628"/>
              </p:ext>
            </p:extLst>
          </p:nvPr>
        </p:nvGraphicFramePr>
        <p:xfrm>
          <a:off x="476211" y="571480"/>
          <a:ext cx="2857520" cy="15001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2" name="Rettangolo 31"/>
          <p:cNvSpPr/>
          <p:nvPr/>
        </p:nvSpPr>
        <p:spPr>
          <a:xfrm>
            <a:off x="9269654" y="4286251"/>
            <a:ext cx="184731"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it-IT" sz="5400" b="1" dirty="0">
              <a:ln w="11430"/>
              <a:solidFill>
                <a:srgbClr val="FFFFFF"/>
              </a:solidFill>
              <a:effectLst>
                <a:outerShdw blurRad="80000" dist="40000" dir="5040000" algn="tl">
                  <a:srgbClr val="000000">
                    <a:alpha val="30000"/>
                  </a:srgbClr>
                </a:outerShdw>
              </a:effectLst>
            </a:endParaRPr>
          </a:p>
        </p:txBody>
      </p:sp>
      <p:sp>
        <p:nvSpPr>
          <p:cNvPr id="18446" name="Rectangle 28"/>
          <p:cNvSpPr>
            <a:spLocks noChangeArrowheads="1"/>
          </p:cNvSpPr>
          <p:nvPr/>
        </p:nvSpPr>
        <p:spPr bwMode="auto">
          <a:xfrm>
            <a:off x="0" y="123826"/>
            <a:ext cx="1425390" cy="369332"/>
          </a:xfrm>
          <a:prstGeom prst="rect">
            <a:avLst/>
          </a:prstGeom>
          <a:noFill/>
          <a:ln w="9525">
            <a:noFill/>
            <a:miter lim="800000"/>
            <a:headEnd/>
            <a:tailEnd/>
          </a:ln>
        </p:spPr>
        <p:txBody>
          <a:bodyPr wrap="none">
            <a:spAutoFit/>
          </a:bodyPr>
          <a:lstStyle/>
          <a:p>
            <a:pPr fontAlgn="base">
              <a:spcBef>
                <a:spcPct val="0"/>
              </a:spcBef>
              <a:spcAft>
                <a:spcPct val="0"/>
              </a:spcAft>
            </a:pPr>
            <a:r>
              <a:rPr lang="it-IT" b="1" i="1">
                <a:solidFill>
                  <a:srgbClr val="FF1188"/>
                </a:solidFill>
                <a:latin typeface="Calibri" pitchFamily="34" charset="0"/>
              </a:rPr>
              <a:t>Gli strumenti</a:t>
            </a:r>
          </a:p>
        </p:txBody>
      </p:sp>
      <p:grpSp>
        <p:nvGrpSpPr>
          <p:cNvPr id="4" name="Gruppo 32"/>
          <p:cNvGrpSpPr>
            <a:grpSpLocks/>
          </p:cNvGrpSpPr>
          <p:nvPr/>
        </p:nvGrpSpPr>
        <p:grpSpPr bwMode="auto">
          <a:xfrm>
            <a:off x="-381045" y="2071678"/>
            <a:ext cx="4191029" cy="1857364"/>
            <a:chOff x="2428860" y="0"/>
            <a:chExt cx="3690943" cy="2746379"/>
          </a:xfrm>
        </p:grpSpPr>
        <p:graphicFrame>
          <p:nvGraphicFramePr>
            <p:cNvPr id="26" name="Diagramma 25"/>
            <p:cNvGraphicFramePr/>
            <p:nvPr>
              <p:extLst>
                <p:ext uri="{D42A27DB-BD31-4B8C-83A1-F6EECF244321}">
                  <p14:modId xmlns:p14="http://schemas.microsoft.com/office/powerpoint/2010/main" val="2735158208"/>
                </p:ext>
              </p:extLst>
            </p:nvPr>
          </p:nvGraphicFramePr>
          <p:xfrm>
            <a:off x="2428860" y="0"/>
            <a:ext cx="3690943" cy="27463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5" name="Gruppo 33"/>
            <p:cNvGrpSpPr/>
            <p:nvPr/>
          </p:nvGrpSpPr>
          <p:grpSpPr>
            <a:xfrm>
              <a:off x="3478780" y="1161944"/>
              <a:ext cx="627781" cy="633788"/>
              <a:chOff x="2050019" y="447587"/>
              <a:chExt cx="627781" cy="633788"/>
            </a:xfrm>
            <a:scene3d>
              <a:camera prst="orthographicFront"/>
              <a:lightRig rig="flat" dir="t"/>
            </a:scene3d>
          </p:grpSpPr>
          <p:sp>
            <p:nvSpPr>
              <p:cNvPr id="35" name="Ovale 34"/>
              <p:cNvSpPr/>
              <p:nvPr/>
            </p:nvSpPr>
            <p:spPr>
              <a:xfrm>
                <a:off x="2050019" y="447587"/>
                <a:ext cx="627781" cy="63378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Ovale 4"/>
              <p:cNvSpPr/>
              <p:nvPr/>
            </p:nvSpPr>
            <p:spPr>
              <a:xfrm>
                <a:off x="2163138" y="447587"/>
                <a:ext cx="430778" cy="463271"/>
              </a:xfrm>
              <a:prstGeom prst="rect">
                <a:avLst/>
              </a:prstGeom>
              <a:sp3d/>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355600">
                  <a:lnSpc>
                    <a:spcPct val="90000"/>
                  </a:lnSpc>
                  <a:spcBef>
                    <a:spcPct val="0"/>
                  </a:spcBef>
                  <a:spcAft>
                    <a:spcPct val="35000"/>
                  </a:spcAft>
                  <a:defRPr/>
                </a:pPr>
                <a:r>
                  <a:rPr lang="it-IT" sz="1600" dirty="0">
                    <a:solidFill>
                      <a:srgbClr val="FFFFFF"/>
                    </a:solidFill>
                  </a:rPr>
                  <a:t>….</a:t>
                </a:r>
              </a:p>
            </p:txBody>
          </p:sp>
        </p:grpSp>
      </p:grpSp>
      <p:sp>
        <p:nvSpPr>
          <p:cNvPr id="27" name="Rectangle 2"/>
          <p:cNvSpPr txBox="1">
            <a:spLocks/>
          </p:cNvSpPr>
          <p:nvPr/>
        </p:nvSpPr>
        <p:spPr>
          <a:xfrm>
            <a:off x="3714733" y="214290"/>
            <a:ext cx="5143536" cy="439718"/>
          </a:xfrm>
          <a:prstGeom prst="rect">
            <a:avLst/>
          </a:prstGeom>
        </p:spPr>
        <p:txBody>
          <a:bodyPr/>
          <a:lstStyle/>
          <a:p>
            <a:pPr algn="ctr" eaLnBrk="0" fontAlgn="base" hangingPunct="0">
              <a:spcBef>
                <a:spcPct val="0"/>
              </a:spcBef>
              <a:spcAft>
                <a:spcPct val="0"/>
              </a:spcAft>
              <a:defRPr/>
            </a:pPr>
            <a:r>
              <a:rPr lang="it-IT" sz="2400" b="1" dirty="0" smtClean="0">
                <a:solidFill>
                  <a:srgbClr val="000090"/>
                </a:solidFill>
                <a:latin typeface="Calibri"/>
                <a:cs typeface="Calibri"/>
              </a:rPr>
              <a:t>Il progetto pilota:</a:t>
            </a:r>
          </a:p>
          <a:p>
            <a:pPr algn="ctr" eaLnBrk="0" fontAlgn="base" hangingPunct="0">
              <a:spcBef>
                <a:spcPct val="0"/>
              </a:spcBef>
              <a:spcAft>
                <a:spcPct val="0"/>
              </a:spcAft>
              <a:defRPr/>
            </a:pPr>
            <a:r>
              <a:rPr lang="it-IT" sz="2400" b="1" dirty="0">
                <a:solidFill>
                  <a:srgbClr val="000090"/>
                </a:solidFill>
                <a:latin typeface="Calibri"/>
                <a:cs typeface="Calibri"/>
              </a:rPr>
              <a:t>g</a:t>
            </a:r>
            <a:r>
              <a:rPr lang="it-IT" sz="2400" b="1" dirty="0" smtClean="0">
                <a:solidFill>
                  <a:srgbClr val="000090"/>
                </a:solidFill>
                <a:latin typeface="Calibri"/>
                <a:cs typeface="Calibri"/>
              </a:rPr>
              <a:t>li strumenti in sintesi</a:t>
            </a:r>
          </a:p>
        </p:txBody>
      </p:sp>
      <p:pic>
        <p:nvPicPr>
          <p:cNvPr id="33" name="Picture 13" descr="sdg4"/>
          <p:cNvPicPr>
            <a:picLocks noChangeAspect="1" noChangeArrowheads="1"/>
          </p:cNvPicPr>
          <p:nvPr/>
        </p:nvPicPr>
        <p:blipFill>
          <a:blip r:embed="rId19" cstate="print"/>
          <a:srcRect/>
          <a:stretch>
            <a:fillRect/>
          </a:stretch>
        </p:blipFill>
        <p:spPr bwMode="auto">
          <a:xfrm>
            <a:off x="8592277" y="620688"/>
            <a:ext cx="2667019" cy="2144916"/>
          </a:xfrm>
          <a:prstGeom prst="rect">
            <a:avLst/>
          </a:prstGeom>
          <a:noFill/>
          <a:ln w="9525">
            <a:noFill/>
            <a:miter lim="800000"/>
            <a:headEnd/>
            <a:tailEnd/>
          </a:ln>
        </p:spPr>
      </p:pic>
      <p:sp>
        <p:nvSpPr>
          <p:cNvPr id="34" name="CasellaDiTesto 33"/>
          <p:cNvSpPr txBox="1"/>
          <p:nvPr/>
        </p:nvSpPr>
        <p:spPr>
          <a:xfrm>
            <a:off x="3599724" y="1285860"/>
            <a:ext cx="3810027" cy="369332"/>
          </a:xfrm>
          <a:prstGeom prst="rect">
            <a:avLst/>
          </a:prstGeom>
          <a:noFill/>
        </p:spPr>
        <p:txBody>
          <a:bodyPr wrap="square" rtlCol="0">
            <a:spAutoFit/>
          </a:bodyPr>
          <a:lstStyle/>
          <a:p>
            <a:pPr fontAlgn="base">
              <a:spcBef>
                <a:spcPct val="0"/>
              </a:spcBef>
              <a:spcAft>
                <a:spcPct val="0"/>
              </a:spcAft>
            </a:pPr>
            <a:r>
              <a:rPr lang="it-IT" dirty="0" smtClean="0">
                <a:solidFill>
                  <a:srgbClr val="000090"/>
                </a:solidFill>
                <a:latin typeface="Calibri"/>
                <a:cs typeface="Calibri"/>
              </a:rPr>
              <a:t>In ultimazione l’applicativo</a:t>
            </a:r>
            <a:endParaRPr lang="it-IT" dirty="0">
              <a:solidFill>
                <a:srgbClr val="000090"/>
              </a:solidFill>
              <a:latin typeface="Calibri"/>
              <a:cs typeface="Calibri"/>
            </a:endParaRPr>
          </a:p>
        </p:txBody>
      </p:sp>
      <p:sp>
        <p:nvSpPr>
          <p:cNvPr id="37" name="CasellaDiTesto 36"/>
          <p:cNvSpPr txBox="1"/>
          <p:nvPr/>
        </p:nvSpPr>
        <p:spPr>
          <a:xfrm>
            <a:off x="3023659" y="2566648"/>
            <a:ext cx="4857784" cy="646331"/>
          </a:xfrm>
          <a:prstGeom prst="rect">
            <a:avLst/>
          </a:prstGeom>
          <a:noFill/>
        </p:spPr>
        <p:txBody>
          <a:bodyPr wrap="square" rtlCol="0">
            <a:spAutoFit/>
          </a:bodyPr>
          <a:lstStyle/>
          <a:p>
            <a:pPr fontAlgn="base">
              <a:spcBef>
                <a:spcPct val="0"/>
              </a:spcBef>
              <a:spcAft>
                <a:spcPct val="0"/>
              </a:spcAft>
            </a:pPr>
            <a:r>
              <a:rPr lang="it-IT" dirty="0" smtClean="0">
                <a:solidFill>
                  <a:srgbClr val="000090"/>
                </a:solidFill>
                <a:latin typeface="Calibri"/>
                <a:cs typeface="Calibri"/>
              </a:rPr>
              <a:t>In fase di realizzazione l’applicativo</a:t>
            </a:r>
          </a:p>
          <a:p>
            <a:pPr fontAlgn="base">
              <a:spcBef>
                <a:spcPct val="0"/>
              </a:spcBef>
              <a:spcAft>
                <a:spcPct val="0"/>
              </a:spcAft>
            </a:pPr>
            <a:endParaRPr lang="it-IT" dirty="0">
              <a:solidFill>
                <a:srgbClr val="000090"/>
              </a:solidFill>
              <a:latin typeface="Calibri"/>
              <a:cs typeface="Calibri"/>
            </a:endParaRPr>
          </a:p>
        </p:txBody>
      </p:sp>
      <p:pic>
        <p:nvPicPr>
          <p:cNvPr id="38" name="Picture 2"/>
          <p:cNvPicPr>
            <a:picLocks noChangeAspect="1" noChangeArrowheads="1"/>
          </p:cNvPicPr>
          <p:nvPr/>
        </p:nvPicPr>
        <p:blipFill>
          <a:blip r:embed="rId20" cstate="print"/>
          <a:srcRect l="33398" t="14063" r="31445" b="7187"/>
          <a:stretch>
            <a:fillRect/>
          </a:stretch>
        </p:blipFill>
        <p:spPr bwMode="auto">
          <a:xfrm>
            <a:off x="10169272" y="3071810"/>
            <a:ext cx="1687368" cy="1772032"/>
          </a:xfrm>
          <a:prstGeom prst="rect">
            <a:avLst/>
          </a:prstGeom>
          <a:noFill/>
          <a:ln w="9525">
            <a:noFill/>
            <a:miter lim="800000"/>
            <a:headEnd/>
            <a:tailEnd/>
          </a:ln>
        </p:spPr>
      </p:pic>
      <p:sp>
        <p:nvSpPr>
          <p:cNvPr id="39" name="CasellaDiTesto 38"/>
          <p:cNvSpPr txBox="1"/>
          <p:nvPr/>
        </p:nvSpPr>
        <p:spPr>
          <a:xfrm>
            <a:off x="7440149" y="3429003"/>
            <a:ext cx="2649539" cy="646331"/>
          </a:xfrm>
          <a:prstGeom prst="rect">
            <a:avLst/>
          </a:prstGeom>
          <a:noFill/>
        </p:spPr>
        <p:txBody>
          <a:bodyPr wrap="square" rtlCol="0">
            <a:spAutoFit/>
          </a:bodyPr>
          <a:lstStyle/>
          <a:p>
            <a:pPr fontAlgn="base">
              <a:spcBef>
                <a:spcPct val="0"/>
              </a:spcBef>
              <a:spcAft>
                <a:spcPct val="0"/>
              </a:spcAft>
            </a:pPr>
            <a:r>
              <a:rPr lang="it-IT" dirty="0" smtClean="0">
                <a:solidFill>
                  <a:srgbClr val="000090"/>
                </a:solidFill>
                <a:latin typeface="Calibri"/>
                <a:cs typeface="Calibri"/>
              </a:rPr>
              <a:t>Disponibili per </a:t>
            </a:r>
          </a:p>
          <a:p>
            <a:pPr fontAlgn="base">
              <a:spcBef>
                <a:spcPct val="0"/>
              </a:spcBef>
              <a:spcAft>
                <a:spcPct val="0"/>
              </a:spcAft>
            </a:pPr>
            <a:r>
              <a:rPr lang="it-IT" dirty="0" smtClean="0">
                <a:solidFill>
                  <a:srgbClr val="000090"/>
                </a:solidFill>
                <a:latin typeface="Calibri"/>
                <a:cs typeface="Calibri"/>
              </a:rPr>
              <a:t>la compilazione </a:t>
            </a:r>
            <a:endParaRPr lang="it-IT" dirty="0">
              <a:solidFill>
                <a:srgbClr val="000090"/>
              </a:solidFill>
              <a:latin typeface="Calibri"/>
              <a:cs typeface="Calibri"/>
            </a:endParaRPr>
          </a:p>
        </p:txBody>
      </p:sp>
      <p:sp>
        <p:nvSpPr>
          <p:cNvPr id="40" name="CasellaDiTesto 39"/>
          <p:cNvSpPr txBox="1"/>
          <p:nvPr/>
        </p:nvSpPr>
        <p:spPr>
          <a:xfrm>
            <a:off x="2390344" y="4869162"/>
            <a:ext cx="5625869" cy="923330"/>
          </a:xfrm>
          <a:prstGeom prst="rect">
            <a:avLst/>
          </a:prstGeom>
          <a:noFill/>
        </p:spPr>
        <p:txBody>
          <a:bodyPr wrap="square" rtlCol="0">
            <a:spAutoFit/>
          </a:bodyPr>
          <a:lstStyle/>
          <a:p>
            <a:pPr fontAlgn="base">
              <a:spcBef>
                <a:spcPct val="0"/>
              </a:spcBef>
              <a:spcAft>
                <a:spcPct val="0"/>
              </a:spcAft>
            </a:pPr>
            <a:r>
              <a:rPr lang="it-IT" dirty="0" smtClean="0">
                <a:solidFill>
                  <a:srgbClr val="000090"/>
                </a:solidFill>
                <a:latin typeface="Calibri"/>
                <a:cs typeface="Calibri"/>
              </a:rPr>
              <a:t>Questionario sugli infortuni in itinere validato, utilizzabile sia in INAIL che nel resto della PA, adattabile anche per il settore privato</a:t>
            </a:r>
          </a:p>
        </p:txBody>
      </p:sp>
      <p:pic>
        <p:nvPicPr>
          <p:cNvPr id="44" name="Picture 3"/>
          <p:cNvPicPr>
            <a:picLocks noChangeAspect="1" noChangeArrowheads="1"/>
          </p:cNvPicPr>
          <p:nvPr/>
        </p:nvPicPr>
        <p:blipFill>
          <a:blip r:embed="rId21" cstate="print"/>
          <a:srcRect/>
          <a:stretch>
            <a:fillRect/>
          </a:stretch>
        </p:blipFill>
        <p:spPr bwMode="auto">
          <a:xfrm rot="1077823">
            <a:off x="8381403" y="4683838"/>
            <a:ext cx="2396487" cy="1249031"/>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46" name="Rettangolo 45"/>
          <p:cNvSpPr/>
          <p:nvPr/>
        </p:nvSpPr>
        <p:spPr>
          <a:xfrm>
            <a:off x="2800249" y="6093296"/>
            <a:ext cx="6253955" cy="338554"/>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it-IT" sz="1600" b="1" cap="small" dirty="0" smtClean="0">
                <a:ln/>
                <a:solidFill>
                  <a:srgbClr val="FE007F"/>
                </a:solidFill>
              </a:rPr>
              <a:t>Salute e sicurezza sul lavoro, una questione anche di genere</a:t>
            </a:r>
            <a:endParaRPr lang="it-IT" sz="1600" b="1" cap="small" dirty="0">
              <a:ln/>
              <a:solidFill>
                <a:srgbClr val="FE007F"/>
              </a:solidFill>
            </a:endParaRPr>
          </a:p>
        </p:txBody>
      </p:sp>
      <p:pic>
        <p:nvPicPr>
          <p:cNvPr id="45" name="Picture 16"/>
          <p:cNvPicPr>
            <a:picLocks noChangeAspect="1" noChangeArrowheads="1"/>
          </p:cNvPicPr>
          <p:nvPr/>
        </p:nvPicPr>
        <p:blipFill>
          <a:blip r:embed="rId22" cstate="print"/>
          <a:srcRect/>
          <a:stretch>
            <a:fillRect/>
          </a:stretch>
        </p:blipFill>
        <p:spPr bwMode="auto">
          <a:xfrm>
            <a:off x="7620012" y="4941171"/>
            <a:ext cx="2874291" cy="1181903"/>
          </a:xfrm>
          <a:prstGeom prst="rect">
            <a:avLst/>
          </a:prstGeom>
          <a:solidFill>
            <a:schemeClr val="bg1"/>
          </a:solidFill>
          <a:ln w="9525">
            <a:solidFill>
              <a:schemeClr val="accent1"/>
            </a:solidFill>
            <a:miter lim="800000"/>
            <a:headEnd/>
            <a:tailEnd/>
          </a:ln>
          <a:effectLst>
            <a:outerShdw blurRad="50800" dist="38100" dir="2700000" algn="tl" rotWithShape="0">
              <a:prstClr val="black">
                <a:alpha val="40000"/>
              </a:prstClr>
            </a:outerShdw>
          </a:effectLst>
        </p:spPr>
      </p:pic>
      <p:sp>
        <p:nvSpPr>
          <p:cNvPr id="2" name="CasellaDiTesto 1"/>
          <p:cNvSpPr txBox="1"/>
          <p:nvPr/>
        </p:nvSpPr>
        <p:spPr>
          <a:xfrm>
            <a:off x="527381" y="4077072"/>
            <a:ext cx="2304256" cy="923330"/>
          </a:xfrm>
          <a:prstGeom prst="rect">
            <a:avLst/>
          </a:prstGeom>
          <a:noFill/>
        </p:spPr>
        <p:txBody>
          <a:bodyPr wrap="square" rtlCol="0">
            <a:spAutoFit/>
          </a:bodyPr>
          <a:lstStyle/>
          <a:p>
            <a:pPr fontAlgn="base">
              <a:spcBef>
                <a:spcPct val="0"/>
              </a:spcBef>
              <a:spcAft>
                <a:spcPct val="0"/>
              </a:spcAft>
            </a:pPr>
            <a:r>
              <a:rPr lang="it-IT" dirty="0" smtClean="0">
                <a:solidFill>
                  <a:srgbClr val="000090"/>
                </a:solidFill>
                <a:latin typeface="Calibri"/>
                <a:cs typeface="Calibri"/>
              </a:rPr>
              <a:t>Questionario di autovalutazione aziendale </a:t>
            </a:r>
            <a:endParaRPr lang="it-IT" dirty="0">
              <a:solidFill>
                <a:srgbClr val="000090"/>
              </a:solidFill>
              <a:latin typeface="Calibri"/>
              <a:cs typeface="Calibri"/>
            </a:endParaRPr>
          </a:p>
        </p:txBody>
      </p:sp>
    </p:spTree>
    <p:extLst>
      <p:ext uri="{BB962C8B-B14F-4D97-AF65-F5344CB8AC3E}">
        <p14:creationId xmlns:p14="http://schemas.microsoft.com/office/powerpoint/2010/main" val="3810406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500"/>
                            </p:stCondLst>
                            <p:childTnLst>
                              <p:par>
                                <p:cTn id="29" presetID="17" presetClass="entr" presetSubtype="1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par>
                          <p:cTn id="47" fill="hold">
                            <p:stCondLst>
                              <p:cond delay="500"/>
                            </p:stCondLst>
                            <p:childTnLst>
                              <p:par>
                                <p:cTn id="48" presetID="17" presetClass="entr" presetSubtype="1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53"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childTnLst>
                                </p:cTn>
                              </p:par>
                            </p:childTnLst>
                          </p:cTn>
                        </p:par>
                        <p:par>
                          <p:cTn id="68" fill="hold">
                            <p:stCondLst>
                              <p:cond delay="1500"/>
                            </p:stCondLst>
                            <p:childTnLst>
                              <p:par>
                                <p:cTn id="69" presetID="53" presetClass="entr" presetSubtype="0"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ppt_w</p:attrName>
                                        </p:attrNameLst>
                                      </p:cBhvr>
                                      <p:tavLst>
                                        <p:tav tm="0">
                                          <p:val>
                                            <p:fltVal val="0"/>
                                          </p:val>
                                        </p:tav>
                                        <p:tav tm="100000">
                                          <p:val>
                                            <p:strVal val="#ppt_w"/>
                                          </p:val>
                                        </p:tav>
                                      </p:tavLst>
                                    </p:anim>
                                    <p:anim calcmode="lin" valueType="num">
                                      <p:cBhvr>
                                        <p:cTn id="72" dur="500" fill="hold"/>
                                        <p:tgtEl>
                                          <p:spTgt spid="44"/>
                                        </p:tgtEl>
                                        <p:attrNameLst>
                                          <p:attrName>ppt_h</p:attrName>
                                        </p:attrNameLst>
                                      </p:cBhvr>
                                      <p:tavLst>
                                        <p:tav tm="0">
                                          <p:val>
                                            <p:fltVal val="0"/>
                                          </p:val>
                                        </p:tav>
                                        <p:tav tm="100000">
                                          <p:val>
                                            <p:strVal val="#ppt_h"/>
                                          </p:val>
                                        </p:tav>
                                      </p:tavLst>
                                    </p:anim>
                                    <p:animEffect transition="in" filter="fade">
                                      <p:cBhvr>
                                        <p:cTn id="7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Graphic spid="28" grpId="0">
        <p:bldAsOne/>
      </p:bldGraphic>
      <p:bldP spid="34" grpId="0"/>
      <p:bldP spid="37" grpId="0"/>
      <p:bldP spid="39" grpId="0"/>
      <p:bldP spid="40"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43</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9" name="Segnaposto contenuto 8"/>
          <p:cNvGraphicFramePr>
            <a:graphicFrameLocks noGrp="1"/>
          </p:cNvGraphicFramePr>
          <p:nvPr>
            <p:ph idx="1"/>
            <p:extLst>
              <p:ext uri="{D42A27DB-BD31-4B8C-83A1-F6EECF244321}">
                <p14:modId xmlns:p14="http://schemas.microsoft.com/office/powerpoint/2010/main" val="3663080095"/>
              </p:ext>
            </p:extLst>
          </p:nvPr>
        </p:nvGraphicFramePr>
        <p:xfrm>
          <a:off x="458266" y="1100412"/>
          <a:ext cx="11368288" cy="4618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562430" y="251515"/>
            <a:ext cx="1103085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il responsabile dell’anticorruzione e trasparenza</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10136253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44</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9" name="Segnaposto contenuto 8"/>
          <p:cNvGraphicFramePr>
            <a:graphicFrameLocks noGrp="1"/>
          </p:cNvGraphicFramePr>
          <p:nvPr>
            <p:ph idx="1"/>
            <p:extLst>
              <p:ext uri="{D42A27DB-BD31-4B8C-83A1-F6EECF244321}">
                <p14:modId xmlns:p14="http://schemas.microsoft.com/office/powerpoint/2010/main" val="2400097780"/>
              </p:ext>
            </p:extLst>
          </p:nvPr>
        </p:nvGraphicFramePr>
        <p:xfrm>
          <a:off x="522743" y="1294189"/>
          <a:ext cx="11169743" cy="46360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562430" y="251515"/>
            <a:ext cx="1103085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il responsabile dell’anticorruzione e trasparenza</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171178369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45</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lgn="just">
              <a:buNone/>
            </a:pPr>
            <a:r>
              <a:rPr lang="it-IT" sz="2000" dirty="0" smtClean="0">
                <a:solidFill>
                  <a:srgbClr val="000090"/>
                </a:solidFill>
              </a:rPr>
              <a:t>E  </a:t>
            </a:r>
            <a:r>
              <a:rPr lang="it-IT" sz="2000" dirty="0">
                <a:solidFill>
                  <a:srgbClr val="000090"/>
                </a:solidFill>
              </a:rPr>
              <a:t>ha anche un ruolo fondamentale  nella proposizione/redazione e cura dei Codici etici e/o di condotta della amministrazione alla quale appartiene, codici che dovrebbero trovare una adeguata integrazione rispetto ai codici di comportamento dei dipendenti di cui alla legge 190/2012 in quanto essi stessi possono, anzi devono, divenire strumenti di prevenzione.</a:t>
            </a:r>
          </a:p>
          <a:p>
            <a:pPr marL="0" indent="0">
              <a:buNone/>
            </a:pPr>
            <a:endParaRPr lang="it-IT" sz="20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562430" y="251515"/>
            <a:ext cx="1103085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il responsabile dell’anticorruzione e trasparenza</a:t>
            </a:r>
            <a:endParaRPr lang="it-IT" sz="2400" b="1" dirty="0">
              <a:solidFill>
                <a:srgbClr val="000090"/>
              </a:solidFill>
              <a:latin typeface="Verdana"/>
              <a:cs typeface="Verdana"/>
            </a:endParaRPr>
          </a:p>
        </p:txBody>
      </p:sp>
      <p:pic>
        <p:nvPicPr>
          <p:cNvPr id="9" name="Immagine 8"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8700" y="3555529"/>
            <a:ext cx="5856206" cy="1868689"/>
          </a:xfrm>
          <a:prstGeom prst="rect">
            <a:avLst/>
          </a:prstGeom>
        </p:spPr>
      </p:pic>
    </p:spTree>
    <p:extLst>
      <p:ext uri="{BB962C8B-B14F-4D97-AF65-F5344CB8AC3E}">
        <p14:creationId xmlns:p14="http://schemas.microsoft.com/office/powerpoint/2010/main" val="29908570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46</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1440441"/>
            <a:ext cx="11261295" cy="4055789"/>
          </a:xfrm>
        </p:spPr>
        <p:txBody>
          <a:bodyPr/>
          <a:lstStyle/>
          <a:p>
            <a:pPr marL="0" indent="0" algn="just">
              <a:buNone/>
            </a:pPr>
            <a:r>
              <a:rPr lang="it-IT" sz="2000" dirty="0">
                <a:solidFill>
                  <a:srgbClr val="000090"/>
                </a:solidFill>
              </a:rPr>
              <a:t>Nei Codici Etici e/o di condotta sono di frequente previsti i cd. “Consiglieri e/o Consigliere di fiducia” e/o “Sportelli di ascolto”, figure e strumenti che per loro stessa natura, così come normativamente previsto, trovano nel CUG un importante e imprescindibile punto di riferimento</a:t>
            </a:r>
            <a:r>
              <a:rPr lang="it-IT" sz="2000" dirty="0" smtClean="0">
                <a:solidFill>
                  <a:srgbClr val="000090"/>
                </a:solidFill>
              </a:rPr>
              <a:t>.</a:t>
            </a:r>
          </a:p>
          <a:p>
            <a:pPr marL="0" indent="0" algn="just">
              <a:buNone/>
            </a:pPr>
            <a:endParaRPr lang="it-IT" sz="2000" dirty="0">
              <a:solidFill>
                <a:srgbClr val="000090"/>
              </a:solidFill>
            </a:endParaRPr>
          </a:p>
          <a:p>
            <a:pPr marL="0" indent="0" algn="just">
              <a:buNone/>
            </a:pPr>
            <a:r>
              <a:rPr lang="it-IT" sz="2000" dirty="0">
                <a:solidFill>
                  <a:srgbClr val="000090"/>
                </a:solidFill>
              </a:rPr>
              <a:t>I</a:t>
            </a:r>
            <a:r>
              <a:rPr lang="it-IT" sz="2000" dirty="0" smtClean="0">
                <a:solidFill>
                  <a:srgbClr val="000090"/>
                </a:solidFill>
              </a:rPr>
              <a:t> </a:t>
            </a:r>
            <a:r>
              <a:rPr lang="it-IT" sz="2000" dirty="0">
                <a:solidFill>
                  <a:srgbClr val="000090"/>
                </a:solidFill>
              </a:rPr>
              <a:t>CUG non sono stati inseriti nel complesso sistema della prevenzione della corruzione, neppure negli atti emanati da Funzione Pubblica là dove vengono indicati i soggetti che, per questo fine, svolgono un ruolo all’interno di ciascuna amministrazione, con compiti tra loro diversificati.</a:t>
            </a:r>
          </a:p>
          <a:p>
            <a:pPr marL="0" indent="0">
              <a:buNone/>
            </a:pPr>
            <a:endParaRPr lang="it-IT" sz="18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562430" y="251515"/>
            <a:ext cx="1103085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il responsabile dell’anticorruzione e trasparenza</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135553822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47</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712791"/>
            <a:ext cx="11261295" cy="4055789"/>
          </a:xfrm>
        </p:spPr>
        <p:txBody>
          <a:bodyPr/>
          <a:lstStyle/>
          <a:p>
            <a:pPr marL="0" indent="0">
              <a:buNone/>
            </a:pPr>
            <a:endParaRPr lang="it-IT" sz="1800" dirty="0" smtClean="0">
              <a:solidFill>
                <a:srgbClr val="000090"/>
              </a:solidFill>
            </a:endParaRPr>
          </a:p>
          <a:p>
            <a:pPr marL="0" indent="0" algn="just">
              <a:buNone/>
            </a:pPr>
            <a:r>
              <a:rPr lang="it-IT" sz="2000" dirty="0" smtClean="0">
                <a:solidFill>
                  <a:srgbClr val="000090"/>
                </a:solidFill>
              </a:rPr>
              <a:t>Nessun riferimento viene fatto ai CUG, mentre vengono indicati, oltre i soggetti che svolgono un ruolo primario per esplicita previsione normativa, </a:t>
            </a:r>
            <a:r>
              <a:rPr lang="it-IT" sz="2000" i="1" dirty="0" smtClean="0">
                <a:solidFill>
                  <a:srgbClr val="000090"/>
                </a:solidFill>
              </a:rPr>
              <a:t>“tutti i dirigenti per l’area di rispettiva competenza, gli OIV e gli altri organismi di controllo interno, l’Ufficio provvedimenti disciplinari, tutti i dipendenti della amministrazione, i collaboratori a qualsiasi titolo della amministrazione”. </a:t>
            </a:r>
          </a:p>
          <a:p>
            <a:pPr marL="0" indent="0" algn="just">
              <a:buNone/>
            </a:pPr>
            <a:endParaRPr lang="it-IT" sz="2000" i="1" dirty="0">
              <a:solidFill>
                <a:srgbClr val="000090"/>
              </a:solidFill>
            </a:endParaRPr>
          </a:p>
          <a:p>
            <a:pPr marL="0" indent="0" algn="just">
              <a:buNone/>
            </a:pPr>
            <a:r>
              <a:rPr lang="it-IT" sz="2000" b="1" dirty="0" smtClean="0">
                <a:solidFill>
                  <a:srgbClr val="000090"/>
                </a:solidFill>
              </a:rPr>
              <a:t>Nessun ruolo, viene assegnato al CUG e tale omissione deve essere segnalata, in quanto essa costituisce una grave criticità.</a:t>
            </a:r>
          </a:p>
          <a:p>
            <a:pPr marL="0" indent="0">
              <a:buNone/>
            </a:pPr>
            <a:endParaRPr lang="it-IT" sz="18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562430" y="251515"/>
            <a:ext cx="1103085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il responsabile dell’anticorruzione e trasparenza</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381972073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48</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562430" y="251515"/>
            <a:ext cx="1103085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il responsabile dell’anticorruzione e trasparenza</a:t>
            </a:r>
            <a:endParaRPr lang="it-IT" sz="2400" b="1" dirty="0">
              <a:solidFill>
                <a:srgbClr val="000090"/>
              </a:solidFill>
              <a:latin typeface="Verdana"/>
              <a:cs typeface="Verdana"/>
            </a:endParaRPr>
          </a:p>
        </p:txBody>
      </p:sp>
      <p:sp>
        <p:nvSpPr>
          <p:cNvPr id="12" name="Segnaposto contenuto 2"/>
          <p:cNvSpPr>
            <a:spLocks noGrp="1"/>
          </p:cNvSpPr>
          <p:nvPr>
            <p:ph idx="1"/>
          </p:nvPr>
        </p:nvSpPr>
        <p:spPr/>
        <p:txBody>
          <a:bodyPr/>
          <a:lstStyle/>
          <a:p>
            <a:pPr marL="0" indent="0" algn="just">
              <a:buNone/>
            </a:pPr>
            <a:r>
              <a:rPr lang="it-IT" sz="1800" dirty="0">
                <a:solidFill>
                  <a:srgbClr val="000090"/>
                </a:solidFill>
              </a:rPr>
              <a:t>Solo con riferimento al </a:t>
            </a:r>
            <a:r>
              <a:rPr lang="it-IT" sz="1800" i="1" dirty="0">
                <a:solidFill>
                  <a:srgbClr val="000090"/>
                </a:solidFill>
              </a:rPr>
              <a:t>whistleblowing</a:t>
            </a:r>
            <a:r>
              <a:rPr lang="it-IT" sz="1800" dirty="0">
                <a:solidFill>
                  <a:srgbClr val="000090"/>
                </a:solidFill>
              </a:rPr>
              <a:t> e alla possibilità che il segnalante subisca discriminazione a seguito della informazione (qualora evidentemente vi siano falle nel sistema di garanzia dell’anonimato) si registra un sommesso riferimento all’azione del CUG, contenuto nell’allegato 1 alla Circolare emanata da Funzione </a:t>
            </a:r>
            <a:r>
              <a:rPr lang="it-IT" sz="1800" dirty="0" smtClean="0">
                <a:solidFill>
                  <a:srgbClr val="000090"/>
                </a:solidFill>
              </a:rPr>
              <a:t>Pubblica.</a:t>
            </a:r>
          </a:p>
          <a:p>
            <a:pPr marL="0" indent="0" algn="just">
              <a:buNone/>
            </a:pPr>
            <a:endParaRPr lang="it-IT" sz="1800" dirty="0">
              <a:solidFill>
                <a:srgbClr val="000090"/>
              </a:solidFill>
            </a:endParaRPr>
          </a:p>
          <a:p>
            <a:pPr marL="0" indent="0" algn="just">
              <a:buNone/>
            </a:pPr>
            <a:r>
              <a:rPr lang="it-IT" sz="1800" dirty="0">
                <a:solidFill>
                  <a:srgbClr val="000090"/>
                </a:solidFill>
              </a:rPr>
              <a:t>Si legge infatti: </a:t>
            </a:r>
            <a:r>
              <a:rPr lang="it-IT" sz="1800" b="1" i="1" dirty="0">
                <a:solidFill>
                  <a:srgbClr val="000090"/>
                </a:solidFill>
              </a:rPr>
              <a:t>“Il dipendente che ritiene di aver subito una discriminazione per il fatto di aver effettuato una segnalazione di illecito: può, (tra le altre ipotesi </a:t>
            </a:r>
            <a:r>
              <a:rPr lang="it-IT" sz="1800" b="1" i="1" dirty="0" err="1">
                <a:solidFill>
                  <a:srgbClr val="000090"/>
                </a:solidFill>
              </a:rPr>
              <a:t>n.d.r.</a:t>
            </a:r>
            <a:r>
              <a:rPr lang="it-IT" sz="1800" b="1" i="1" dirty="0">
                <a:solidFill>
                  <a:srgbClr val="000090"/>
                </a:solidFill>
              </a:rPr>
              <a:t>) dare notizia dell’avvenuta discriminazione al Comitato Unico di Garanzia, d’ora in poi C.U.G.; il presidente del C.U.G. deve riferire della situazione di discriminazione all’Ispettorato della funzione pubblica se la segnalazione non è stata effettuata dal responsabile della prevenzione”.</a:t>
            </a:r>
          </a:p>
          <a:p>
            <a:pPr marL="0" indent="0" algn="just">
              <a:buNone/>
            </a:pPr>
            <a:endParaRPr lang="it-IT" sz="1800" dirty="0">
              <a:solidFill>
                <a:srgbClr val="000090"/>
              </a:solidFill>
            </a:endParaRPr>
          </a:p>
        </p:txBody>
      </p:sp>
    </p:spTree>
    <p:extLst>
      <p:ext uri="{BB962C8B-B14F-4D97-AF65-F5344CB8AC3E}">
        <p14:creationId xmlns:p14="http://schemas.microsoft.com/office/powerpoint/2010/main" val="404115247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49</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lgn="just">
              <a:buNone/>
            </a:pPr>
            <a:r>
              <a:rPr lang="it-IT" sz="2000" dirty="0" smtClean="0">
                <a:solidFill>
                  <a:srgbClr val="000090"/>
                </a:solidFill>
              </a:rPr>
              <a:t>Vari possono essere gli strumenti a supporto del benessere organizzativo e anche di prevenzione per la salute e sicurezza di lavoratrici e lavoratori dallo stress lavoro correlato.</a:t>
            </a:r>
          </a:p>
          <a:p>
            <a:pPr marL="0" indent="0" algn="just">
              <a:buNone/>
            </a:pPr>
            <a:r>
              <a:rPr lang="it-IT" sz="2000" dirty="0" smtClean="0">
                <a:solidFill>
                  <a:srgbClr val="000090"/>
                </a:solidFill>
              </a:rPr>
              <a:t>L’esame delle “buone pratiche” indica che i modelli possono e devono essere adattati alla tipologia di PA alla quale appartengono</a:t>
            </a:r>
          </a:p>
          <a:p>
            <a:pPr marL="0" indent="0" algn="just">
              <a:buNone/>
            </a:pPr>
            <a:r>
              <a:rPr lang="it-IT" sz="2000" dirty="0" smtClean="0">
                <a:solidFill>
                  <a:srgbClr val="000090"/>
                </a:solidFill>
              </a:rPr>
              <a:t>Vi sono realtà in cui convivono anche più strumenti, alcune prevedono un ufficio benessere organizzativo, con una pianificazione di interventi strutturata.</a:t>
            </a:r>
          </a:p>
          <a:p>
            <a:pPr marL="0" indent="0" algn="just">
              <a:buNone/>
            </a:pPr>
            <a:r>
              <a:rPr lang="it-IT" sz="2000" dirty="0" smtClean="0">
                <a:solidFill>
                  <a:srgbClr val="000090"/>
                </a:solidFill>
              </a:rPr>
              <a:t> Gli strumenti più diffusi sono i consiglieri/le consigliere di fiducia e gli sportelli di ascolto. </a:t>
            </a:r>
            <a:endParaRPr lang="it-IT" sz="20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264576" y="251515"/>
            <a:ext cx="1168103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 Consiglieri di fiducia, sportelli di ascolto, Ufficio benessere organizzativo o altri soggetti a questo deputati</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36502042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5</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8" name="Segnaposto contenuto 7"/>
          <p:cNvGraphicFramePr>
            <a:graphicFrameLocks noGrp="1"/>
          </p:cNvGraphicFramePr>
          <p:nvPr>
            <p:ph idx="1"/>
            <p:extLst>
              <p:ext uri="{D42A27DB-BD31-4B8C-83A1-F6EECF244321}">
                <p14:modId xmlns:p14="http://schemas.microsoft.com/office/powerpoint/2010/main" val="507697982"/>
              </p:ext>
            </p:extLst>
          </p:nvPr>
        </p:nvGraphicFramePr>
        <p:xfrm>
          <a:off x="458789" y="1100138"/>
          <a:ext cx="11260137" cy="4056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asellaDiTesto 11"/>
          <p:cNvSpPr txBox="1"/>
          <p:nvPr/>
        </p:nvSpPr>
        <p:spPr>
          <a:xfrm>
            <a:off x="2850173" y="251514"/>
            <a:ext cx="6215921"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La sintesi del contesto normativo :</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64396998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extLst>
              <p:ext uri="{D42A27DB-BD31-4B8C-83A1-F6EECF244321}">
                <p14:modId xmlns:p14="http://schemas.microsoft.com/office/powerpoint/2010/main" val="2548253562"/>
              </p:ext>
            </p:extLst>
          </p:nvPr>
        </p:nvGraphicFramePr>
        <p:xfrm>
          <a:off x="1336720" y="116982"/>
          <a:ext cx="10855280" cy="6741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06553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solidFill>
                  <a:srgbClr val="FFFFFF"/>
                </a:solidFill>
              </a:rPr>
              <a:t>03/03/2017</a:t>
            </a:r>
            <a:endParaRPr lang="it-IT" dirty="0">
              <a:solidFill>
                <a:srgbClr val="FFFFFF"/>
              </a:solidFill>
            </a:endParaRPr>
          </a:p>
        </p:txBody>
      </p:sp>
      <p:sp>
        <p:nvSpPr>
          <p:cNvPr id="5" name="Segnaposto numero diapositiva 4"/>
          <p:cNvSpPr>
            <a:spLocks noGrp="1"/>
          </p:cNvSpPr>
          <p:nvPr>
            <p:ph type="sldNum" sz="quarter" idx="12"/>
          </p:nvPr>
        </p:nvSpPr>
        <p:spPr/>
        <p:txBody>
          <a:bodyPr/>
          <a:lstStyle/>
          <a:p>
            <a:fld id="{03E89E2B-7837-6B45-9BB2-CC8B24B0904A}" type="slidenum">
              <a:rPr lang="it-IT" smtClean="0">
                <a:solidFill>
                  <a:srgbClr val="FFFFFF">
                    <a:lumMod val="95000"/>
                  </a:srgbClr>
                </a:solidFill>
              </a:rPr>
              <a:pPr/>
              <a:t>51</a:t>
            </a:fld>
            <a:endParaRPr lang="it-IT" dirty="0">
              <a:solidFill>
                <a:srgbClr val="FFFFFF">
                  <a:lumMod val="95000"/>
                </a:srgbClr>
              </a:solidFill>
            </a:endParaRPr>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solidFill>
                <a:srgbClr val="000000"/>
              </a:solidFill>
              <a:latin typeface="Verdana"/>
              <a:cs typeface="Verdana"/>
            </a:endParaRPr>
          </a:p>
        </p:txBody>
      </p:sp>
      <p:sp>
        <p:nvSpPr>
          <p:cNvPr id="9" name="CasellaDiTesto 8"/>
          <p:cNvSpPr txBox="1"/>
          <p:nvPr/>
        </p:nvSpPr>
        <p:spPr>
          <a:xfrm>
            <a:off x="264576" y="251515"/>
            <a:ext cx="1168103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 Consiglieri di fiducia, sportelli di ascolto, Ufficio benessere organizzativo o altri soggetti a questo deputati</a:t>
            </a:r>
            <a:endParaRPr lang="it-IT" sz="2400" b="1" dirty="0">
              <a:solidFill>
                <a:srgbClr val="000090"/>
              </a:solidFill>
              <a:latin typeface="Verdana"/>
              <a:cs typeface="Verdana"/>
            </a:endParaRPr>
          </a:p>
        </p:txBody>
      </p:sp>
      <p:sp>
        <p:nvSpPr>
          <p:cNvPr id="8" name="CasellaDiTesto 7"/>
          <p:cNvSpPr txBox="1"/>
          <p:nvPr/>
        </p:nvSpPr>
        <p:spPr>
          <a:xfrm>
            <a:off x="476233" y="1402359"/>
            <a:ext cx="11424729" cy="830997"/>
          </a:xfrm>
          <a:prstGeom prst="rect">
            <a:avLst/>
          </a:prstGeom>
          <a:noFill/>
        </p:spPr>
        <p:txBody>
          <a:bodyPr wrap="square" rtlCol="0">
            <a:spAutoFit/>
          </a:bodyPr>
          <a:lstStyle/>
          <a:p>
            <a:pPr algn="just"/>
            <a:r>
              <a:rPr lang="it-IT" sz="2400" dirty="0" smtClean="0">
                <a:solidFill>
                  <a:srgbClr val="000090"/>
                </a:solidFill>
                <a:latin typeface="Verdana"/>
                <a:cs typeface="Verdana"/>
              </a:rPr>
              <a:t>Un tema importante è quello delle relazioni tra CUG e consigliere/i e/ o sportelli di ascolto </a:t>
            </a:r>
            <a:endParaRPr lang="it-IT" sz="2400" dirty="0">
              <a:solidFill>
                <a:srgbClr val="000090"/>
              </a:solidFill>
              <a:latin typeface="Verdana"/>
              <a:cs typeface="Verdana"/>
            </a:endParaRPr>
          </a:p>
        </p:txBody>
      </p:sp>
      <p:graphicFrame>
        <p:nvGraphicFramePr>
          <p:cNvPr id="3" name="Diagramma 2"/>
          <p:cNvGraphicFramePr/>
          <p:nvPr>
            <p:extLst>
              <p:ext uri="{D42A27DB-BD31-4B8C-83A1-F6EECF244321}">
                <p14:modId xmlns:p14="http://schemas.microsoft.com/office/powerpoint/2010/main" val="1101659944"/>
              </p:ext>
            </p:extLst>
          </p:nvPr>
        </p:nvGraphicFramePr>
        <p:xfrm>
          <a:off x="2032000" y="2233356"/>
          <a:ext cx="8128000" cy="3904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063575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52</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2143067" y="237733"/>
            <a:ext cx="7799228"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La relazione annuale sulla condizione del personale</a:t>
            </a:r>
            <a:endParaRPr lang="it-IT" sz="2400" b="1" dirty="0">
              <a:solidFill>
                <a:srgbClr val="000090"/>
              </a:solidFill>
              <a:latin typeface="Verdana"/>
              <a:cs typeface="Verdana"/>
            </a:endParaRPr>
          </a:p>
        </p:txBody>
      </p:sp>
      <p:sp>
        <p:nvSpPr>
          <p:cNvPr id="8" name="Segnaposto contenuto 7"/>
          <p:cNvSpPr>
            <a:spLocks noGrp="1"/>
          </p:cNvSpPr>
          <p:nvPr>
            <p:ph idx="1"/>
          </p:nvPr>
        </p:nvSpPr>
        <p:spPr/>
        <p:txBody>
          <a:bodyPr/>
          <a:lstStyle/>
          <a:p>
            <a:pPr marL="0" indent="0" algn="ctr">
              <a:buNone/>
            </a:pPr>
            <a:r>
              <a:rPr lang="it-IT" sz="2000" dirty="0">
                <a:solidFill>
                  <a:srgbClr val="000090"/>
                </a:solidFill>
              </a:rPr>
              <a:t>Analisi della condizione del personale nella PA all’interno della quale il CUG opera.</a:t>
            </a:r>
          </a:p>
          <a:p>
            <a:pPr marL="0" indent="0" algn="just">
              <a:buNone/>
            </a:pPr>
            <a:r>
              <a:rPr lang="it-IT" sz="2000" dirty="0">
                <a:solidFill>
                  <a:srgbClr val="000090"/>
                </a:solidFill>
              </a:rPr>
              <a:t>Il CUG,  sulla base delle segnalazioni pervenute, ma anche  - e soprattutto - operando un’attenta analisi dei dati relativi al personale, che vengono forniti dall’Amministrazione, redige ogni anno una relazione sulla condizione del personale dell’amministrazione nella quale opera,  riguardante  l’attuazione  dei  principi  di  parità,  pari  opportunità, benessere organizzativo e di contrasto alle discriminazioni e alle violenze morali e psicologiche nei luoghi di lavoro.</a:t>
            </a:r>
          </a:p>
          <a:p>
            <a:pPr marL="0" indent="0" algn="just">
              <a:buNone/>
            </a:pPr>
            <a:r>
              <a:rPr lang="it-IT" sz="2000" dirty="0">
                <a:solidFill>
                  <a:srgbClr val="000090"/>
                </a:solidFill>
              </a:rPr>
              <a:t>Tale report  mostra  uno spaccato del personale, di quello che lo stesso vive e quello che percepisce che, sicuramente, può essere interessante anche ai fini di un’analisi degli strumenti di prevenzione della corruzione.</a:t>
            </a:r>
          </a:p>
          <a:p>
            <a:endParaRPr lang="it-IT" sz="2000" dirty="0"/>
          </a:p>
        </p:txBody>
      </p:sp>
    </p:spTree>
    <p:extLst>
      <p:ext uri="{BB962C8B-B14F-4D97-AF65-F5344CB8AC3E}">
        <p14:creationId xmlns:p14="http://schemas.microsoft.com/office/powerpoint/2010/main" val="30725376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53</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9" name="Segnaposto contenuto 8"/>
          <p:cNvGraphicFramePr>
            <a:graphicFrameLocks noGrp="1"/>
          </p:cNvGraphicFramePr>
          <p:nvPr>
            <p:ph idx="1"/>
            <p:extLst>
              <p:ext uri="{D42A27DB-BD31-4B8C-83A1-F6EECF244321}">
                <p14:modId xmlns:p14="http://schemas.microsoft.com/office/powerpoint/2010/main" val="1532510829"/>
              </p:ext>
            </p:extLst>
          </p:nvPr>
        </p:nvGraphicFramePr>
        <p:xfrm>
          <a:off x="491686" y="1568335"/>
          <a:ext cx="11261295" cy="40557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CasellaDiTesto 11"/>
          <p:cNvSpPr txBox="1"/>
          <p:nvPr/>
        </p:nvSpPr>
        <p:spPr>
          <a:xfrm>
            <a:off x="2143067" y="237733"/>
            <a:ext cx="7799228"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La relazione annuale sulla condizione del personale</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337619801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54</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Segnaposto contenuto 11"/>
          <p:cNvSpPr txBox="1">
            <a:spLocks noGrp="1"/>
          </p:cNvSpPr>
          <p:nvPr>
            <p:ph idx="1"/>
          </p:nvPr>
        </p:nvSpPr>
        <p:spPr>
          <a:xfrm>
            <a:off x="458266" y="1100412"/>
            <a:ext cx="11261295" cy="4879695"/>
          </a:xfrm>
          <a:prstGeom prst="rect">
            <a:avLst/>
          </a:prstGeom>
          <a:noFill/>
        </p:spPr>
        <p:txBody>
          <a:bodyPr wrap="square" rtlCol="0">
            <a:spAutoFit/>
          </a:bodyPr>
          <a:lstStyle/>
          <a:p>
            <a:pPr marL="0" indent="0">
              <a:buNone/>
            </a:pPr>
            <a:endParaRPr lang="it-IT" i="1" dirty="0" smtClean="0">
              <a:solidFill>
                <a:srgbClr val="000090"/>
              </a:solidFill>
            </a:endParaRPr>
          </a:p>
          <a:p>
            <a:pPr marL="0" indent="0" algn="just">
              <a:buNone/>
            </a:pPr>
            <a:r>
              <a:rPr lang="it-IT" sz="2400" dirty="0" smtClean="0">
                <a:solidFill>
                  <a:srgbClr val="000090"/>
                </a:solidFill>
              </a:rPr>
              <a:t>Voglio concludere con la frase assunta dal Forum dei CUG a simbolo della propria azione </a:t>
            </a:r>
            <a:endParaRPr lang="it-IT" sz="2400" dirty="0">
              <a:solidFill>
                <a:srgbClr val="000090"/>
              </a:solidFill>
            </a:endParaRPr>
          </a:p>
          <a:p>
            <a:pPr marL="0" indent="0" algn="ctr">
              <a:buNone/>
            </a:pPr>
            <a:r>
              <a:rPr lang="it-IT" i="1" smtClean="0">
                <a:solidFill>
                  <a:srgbClr val="000090"/>
                </a:solidFill>
              </a:rPr>
              <a:t>“</a:t>
            </a:r>
            <a:r>
              <a:rPr lang="it-IT" sz="2400" i="1" dirty="0">
                <a:solidFill>
                  <a:srgbClr val="000090"/>
                </a:solidFill>
              </a:rPr>
              <a:t>Sono le azioni che contano</a:t>
            </a:r>
            <a:r>
              <a:rPr lang="it-IT" sz="2400" i="1" dirty="0" smtClean="0">
                <a:solidFill>
                  <a:srgbClr val="000090"/>
                </a:solidFill>
              </a:rPr>
              <a:t>.</a:t>
            </a:r>
          </a:p>
          <a:p>
            <a:pPr marL="0" indent="0" algn="ctr">
              <a:buNone/>
            </a:pPr>
            <a:r>
              <a:rPr lang="it-IT" sz="2400" i="1" dirty="0" smtClean="0">
                <a:solidFill>
                  <a:srgbClr val="000090"/>
                </a:solidFill>
              </a:rPr>
              <a:t>I </a:t>
            </a:r>
            <a:r>
              <a:rPr lang="it-IT" sz="2400" i="1" dirty="0">
                <a:solidFill>
                  <a:srgbClr val="000090"/>
                </a:solidFill>
              </a:rPr>
              <a:t>nostri pensieri,    </a:t>
            </a:r>
            <a:r>
              <a:rPr lang="it-IT" sz="2400" i="1" dirty="0" smtClean="0">
                <a:solidFill>
                  <a:srgbClr val="000090"/>
                </a:solidFill>
              </a:rPr>
              <a:t>per </a:t>
            </a:r>
            <a:r>
              <a:rPr lang="it-IT" sz="2400" i="1" dirty="0">
                <a:solidFill>
                  <a:srgbClr val="000090"/>
                </a:solidFill>
              </a:rPr>
              <a:t>quanto buoni possano essere, sono perle false fintanto che non vengono trasformati in azioni. </a:t>
            </a:r>
            <a:endParaRPr lang="it-IT" sz="2400" dirty="0">
              <a:solidFill>
                <a:srgbClr val="000090"/>
              </a:solidFill>
            </a:endParaRPr>
          </a:p>
          <a:p>
            <a:pPr marL="0" indent="0" algn="ctr">
              <a:buNone/>
            </a:pPr>
            <a:r>
              <a:rPr lang="it-IT" sz="2400" i="1" dirty="0" smtClean="0">
                <a:solidFill>
                  <a:srgbClr val="000090"/>
                </a:solidFill>
              </a:rPr>
              <a:t>Sii il cambiamento che vuoi vedere nel mondo”.</a:t>
            </a:r>
          </a:p>
          <a:p>
            <a:pPr marL="0" indent="0" algn="ctr">
              <a:buNone/>
            </a:pPr>
            <a:r>
              <a:rPr lang="it-IT" sz="2400" i="1" dirty="0" smtClean="0">
                <a:solidFill>
                  <a:srgbClr val="000090"/>
                </a:solidFill>
              </a:rPr>
              <a:t>(Mahatma Gandhi)</a:t>
            </a:r>
            <a:endParaRPr lang="it-IT" sz="2400" dirty="0" smtClean="0">
              <a:solidFill>
                <a:srgbClr val="000090"/>
              </a:solidFill>
            </a:endParaRPr>
          </a:p>
          <a:p>
            <a:endParaRPr lang="it-IT" dirty="0">
              <a:solidFill>
                <a:srgbClr val="000090"/>
              </a:solidFill>
            </a:endParaRPr>
          </a:p>
        </p:txBody>
      </p:sp>
    </p:spTree>
    <p:extLst>
      <p:ext uri="{BB962C8B-B14F-4D97-AF65-F5344CB8AC3E}">
        <p14:creationId xmlns:p14="http://schemas.microsoft.com/office/powerpoint/2010/main" val="24556149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6</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528407"/>
            <a:ext cx="11261295" cy="4055789"/>
          </a:xfrm>
        </p:spPr>
        <p:txBody>
          <a:bodyPr/>
          <a:lstStyle/>
          <a:p>
            <a:pPr marL="0" indent="0" algn="just">
              <a:buNone/>
            </a:pPr>
            <a:r>
              <a:rPr lang="it-IT" sz="1800" dirty="0" smtClean="0">
                <a:solidFill>
                  <a:srgbClr val="000090"/>
                </a:solidFill>
              </a:rPr>
              <a:t>L’art. 57 n.4 del D.Lgs.165/2001, come novellato dall’art. 21 della Legge n.183/2010, prevede: </a:t>
            </a:r>
            <a:r>
              <a:rPr lang="it-IT" sz="1800" i="1" dirty="0" smtClean="0">
                <a:solidFill>
                  <a:srgbClr val="000090"/>
                </a:solidFill>
              </a:rPr>
              <a:t>“le </a:t>
            </a:r>
            <a:r>
              <a:rPr lang="it-IT" sz="1800" i="1" dirty="0">
                <a:solidFill>
                  <a:srgbClr val="000090"/>
                </a:solidFill>
              </a:rPr>
              <a:t>modalità di funzionamento dei Comitati unici di garanzia sono disciplinate da linee guida contenute in una direttiva emanata di concerto dal Dipartimento della funzione pubblica e dal Dipartimento per le pari opportunità della Presidenza del Consiglio dei ministri entro novanta giorni dalla data di entrata in vigore della presente </a:t>
            </a:r>
            <a:r>
              <a:rPr lang="it-IT" sz="1800" i="1" dirty="0" smtClean="0">
                <a:solidFill>
                  <a:srgbClr val="000090"/>
                </a:solidFill>
              </a:rPr>
              <a:t>disposizione”</a:t>
            </a:r>
            <a:r>
              <a:rPr lang="it-IT" sz="1800" dirty="0" smtClean="0">
                <a:solidFill>
                  <a:srgbClr val="000090"/>
                </a:solidFill>
              </a:rPr>
              <a:t>.</a:t>
            </a:r>
          </a:p>
          <a:p>
            <a:pPr marL="0" indent="0" algn="just">
              <a:buNone/>
            </a:pPr>
            <a:r>
              <a:rPr lang="it-IT" sz="1800" b="1" dirty="0" smtClean="0">
                <a:solidFill>
                  <a:srgbClr val="000090"/>
                </a:solidFill>
              </a:rPr>
              <a:t>In effetti le Linee guida sono state emanate con D.M. 4 marzo 2011 a firma dei Ministri per le P.O. e F.P.</a:t>
            </a:r>
          </a:p>
          <a:p>
            <a:pPr marL="0" indent="0" algn="just">
              <a:buNone/>
            </a:pPr>
            <a:r>
              <a:rPr lang="it-IT" sz="1800" dirty="0" smtClean="0">
                <a:solidFill>
                  <a:srgbClr val="000090"/>
                </a:solidFill>
              </a:rPr>
              <a:t>Le Linee Guida hanno dato importanti indicazioni non solo per la costituzione dei CUG, ma anche e soprattutto per la definizione del </a:t>
            </a:r>
            <a:r>
              <a:rPr lang="it-IT" sz="1800" b="1" dirty="0" smtClean="0">
                <a:solidFill>
                  <a:srgbClr val="000090"/>
                </a:solidFill>
              </a:rPr>
              <a:t>ruolo e della funzione </a:t>
            </a:r>
            <a:r>
              <a:rPr lang="it-IT" sz="1800" dirty="0" smtClean="0">
                <a:solidFill>
                  <a:srgbClr val="000090"/>
                </a:solidFill>
              </a:rPr>
              <a:t>dei medesimi </a:t>
            </a:r>
          </a:p>
          <a:p>
            <a:pPr marL="0" indent="0" algn="just">
              <a:buNone/>
            </a:pPr>
            <a:r>
              <a:rPr lang="it-IT" sz="1800" dirty="0" smtClean="0">
                <a:solidFill>
                  <a:srgbClr val="000090"/>
                </a:solidFill>
              </a:rPr>
              <a:t>Con le Linee Guida sono state individuate anche le istituzioni esterne di riferimento: il </a:t>
            </a:r>
            <a:r>
              <a:rPr lang="it-IT" sz="1800" b="1" dirty="0" smtClean="0">
                <a:solidFill>
                  <a:srgbClr val="000090"/>
                </a:solidFill>
              </a:rPr>
              <a:t>Gruppo di monitoraggio dei CUG </a:t>
            </a:r>
            <a:r>
              <a:rPr lang="it-IT" sz="1800" dirty="0" smtClean="0">
                <a:solidFill>
                  <a:srgbClr val="000090"/>
                </a:solidFill>
              </a:rPr>
              <a:t>(e quindi i </a:t>
            </a:r>
            <a:r>
              <a:rPr lang="it-IT" sz="1800" b="1" dirty="0" smtClean="0">
                <a:solidFill>
                  <a:srgbClr val="000090"/>
                </a:solidFill>
              </a:rPr>
              <a:t>Dipartimenti per le PO e FP</a:t>
            </a:r>
            <a:r>
              <a:rPr lang="it-IT" sz="1800" dirty="0" smtClean="0">
                <a:solidFill>
                  <a:srgbClr val="000090"/>
                </a:solidFill>
              </a:rPr>
              <a:t>), la </a:t>
            </a:r>
            <a:r>
              <a:rPr lang="it-IT" sz="1800" b="1" dirty="0" smtClean="0">
                <a:solidFill>
                  <a:srgbClr val="000090"/>
                </a:solidFill>
              </a:rPr>
              <a:t>Consigliera nazionale di Parità </a:t>
            </a:r>
            <a:r>
              <a:rPr lang="it-IT" sz="1800" dirty="0" smtClean="0">
                <a:solidFill>
                  <a:srgbClr val="000090"/>
                </a:solidFill>
              </a:rPr>
              <a:t>(che peraltro fa parte anche del Gruppo di monitoraggio Cug) e </a:t>
            </a:r>
            <a:r>
              <a:rPr lang="it-IT" dirty="0">
                <a:solidFill>
                  <a:srgbClr val="000090"/>
                </a:solidFill>
              </a:rPr>
              <a:t>l</a:t>
            </a:r>
            <a:r>
              <a:rPr lang="it-IT" dirty="0" smtClean="0">
                <a:solidFill>
                  <a:srgbClr val="000090"/>
                </a:solidFill>
              </a:rPr>
              <a:t>’</a:t>
            </a:r>
            <a:r>
              <a:rPr lang="it-IT" b="1" dirty="0" smtClean="0">
                <a:solidFill>
                  <a:srgbClr val="000090"/>
                </a:solidFill>
              </a:rPr>
              <a:t>UNAR</a:t>
            </a:r>
            <a:endParaRPr lang="it-IT" b="1" dirty="0">
              <a:solidFill>
                <a:srgbClr val="000090"/>
              </a:solidFill>
            </a:endParaRPr>
          </a:p>
        </p:txBody>
      </p:sp>
    </p:spTree>
    <p:extLst>
      <p:ext uri="{BB962C8B-B14F-4D97-AF65-F5344CB8AC3E}">
        <p14:creationId xmlns:p14="http://schemas.microsoft.com/office/powerpoint/2010/main" val="8911193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7</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835812"/>
            <a:ext cx="11261295" cy="4055789"/>
          </a:xfrm>
        </p:spPr>
        <p:txBody>
          <a:bodyPr/>
          <a:lstStyle/>
          <a:p>
            <a:pPr marL="0" indent="0" algn="just">
              <a:buNone/>
            </a:pPr>
            <a:r>
              <a:rPr lang="it-IT" sz="2000" dirty="0" smtClean="0">
                <a:solidFill>
                  <a:srgbClr val="000090"/>
                </a:solidFill>
              </a:rPr>
              <a:t>A distanza di sei anni dalla legge 183/2010 quasi tutti i CUG (quantomeno nelle amministrazioni più grandi) hanno concluso il primo mandato e sono stati ricostituiti o sono in via di ricostituzione.</a:t>
            </a:r>
          </a:p>
          <a:p>
            <a:pPr marL="0" indent="0" algn="just">
              <a:buNone/>
            </a:pPr>
            <a:r>
              <a:rPr lang="it-IT" sz="2000" dirty="0" smtClean="0">
                <a:solidFill>
                  <a:srgbClr val="000090"/>
                </a:solidFill>
              </a:rPr>
              <a:t>L’art.7 </a:t>
            </a:r>
            <a:r>
              <a:rPr lang="mr-IN" sz="2000" dirty="0" smtClean="0">
                <a:solidFill>
                  <a:srgbClr val="000090"/>
                </a:solidFill>
              </a:rPr>
              <a:t>–</a:t>
            </a:r>
            <a:r>
              <a:rPr lang="it-IT" sz="2000" dirty="0" smtClean="0">
                <a:solidFill>
                  <a:srgbClr val="000090"/>
                </a:solidFill>
              </a:rPr>
              <a:t>Disposizioni finali- delle predette Linee guida prevede che </a:t>
            </a:r>
            <a:r>
              <a:rPr lang="it-IT" sz="2000" i="1" dirty="0" smtClean="0">
                <a:solidFill>
                  <a:srgbClr val="000090"/>
                </a:solidFill>
              </a:rPr>
              <a:t>“Le presenti linee guida, al termine del primo biennio dall’entrata in vigore della legge 183/2010, potranno essere sottoposte a revisione a cura dei Dipartimenti della Funzione Pubblica e per le pari opportunità, anche al fine di apportare adeguati correttivi in relazione alle criticità emerse a seguito delle segnalazioni delle amministrazioni destinatarie”</a:t>
            </a:r>
            <a:r>
              <a:rPr lang="it-IT" sz="2000" dirty="0" smtClean="0">
                <a:solidFill>
                  <a:srgbClr val="000090"/>
                </a:solidFill>
              </a:rPr>
              <a:t>.</a:t>
            </a:r>
          </a:p>
          <a:p>
            <a:pPr marL="0" indent="0" algn="just">
              <a:buNone/>
            </a:pPr>
            <a:endParaRPr lang="it-IT" sz="2000" dirty="0" smtClean="0">
              <a:solidFill>
                <a:srgbClr val="000090"/>
              </a:solidFill>
            </a:endParaRPr>
          </a:p>
          <a:p>
            <a:pPr marL="0" indent="0" algn="just">
              <a:buNone/>
            </a:pPr>
            <a:r>
              <a:rPr lang="it-IT" sz="2000" dirty="0" smtClean="0">
                <a:solidFill>
                  <a:srgbClr val="000090"/>
                </a:solidFill>
              </a:rPr>
              <a:t>Alcuni suggerimenti per l’aggiornamento, alla luce della esperienza, vengono frequentemente presentati, indice che vi sono alcune criticità ricorrenti.</a:t>
            </a:r>
            <a:endParaRPr lang="it-IT" sz="2000" dirty="0">
              <a:solidFill>
                <a:srgbClr val="000090"/>
              </a:solidFill>
            </a:endParaRPr>
          </a:p>
        </p:txBody>
      </p:sp>
      <p:sp>
        <p:nvSpPr>
          <p:cNvPr id="6" name="CasellaDiTesto 5"/>
          <p:cNvSpPr txBox="1"/>
          <p:nvPr/>
        </p:nvSpPr>
        <p:spPr>
          <a:xfrm>
            <a:off x="1037309" y="251515"/>
            <a:ext cx="9452103" cy="400110"/>
          </a:xfrm>
          <a:prstGeom prst="rect">
            <a:avLst/>
          </a:prstGeom>
          <a:noFill/>
        </p:spPr>
        <p:txBody>
          <a:bodyPr wrap="square" rtlCol="0">
            <a:spAutoFit/>
          </a:bodyPr>
          <a:lstStyle/>
          <a:p>
            <a:pPr algn="ctr"/>
            <a:r>
              <a:rPr lang="it-IT" sz="2000" dirty="0" smtClean="0">
                <a:solidFill>
                  <a:srgbClr val="000090"/>
                </a:solidFill>
                <a:latin typeface="Verdana"/>
                <a:cs typeface="Verdana"/>
              </a:rPr>
              <a:t>E’ ora il tempo di rivedere le Linee Guida anche alla luce dell’esperienza</a:t>
            </a:r>
            <a:endParaRPr lang="it-IT" sz="2000" dirty="0">
              <a:solidFill>
                <a:srgbClr val="000090"/>
              </a:solidFill>
              <a:latin typeface="Verdana"/>
              <a:cs typeface="Verdana"/>
            </a:endParaRPr>
          </a:p>
        </p:txBody>
      </p:sp>
    </p:spTree>
    <p:extLst>
      <p:ext uri="{BB962C8B-B14F-4D97-AF65-F5344CB8AC3E}">
        <p14:creationId xmlns:p14="http://schemas.microsoft.com/office/powerpoint/2010/main" val="20072993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8</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6" name="Segnaposto contenuto 5"/>
          <p:cNvGraphicFramePr>
            <a:graphicFrameLocks noGrp="1"/>
          </p:cNvGraphicFramePr>
          <p:nvPr>
            <p:ph idx="1"/>
            <p:extLst>
              <p:ext uri="{D42A27DB-BD31-4B8C-83A1-F6EECF244321}">
                <p14:modId xmlns:p14="http://schemas.microsoft.com/office/powerpoint/2010/main" val="2644785347"/>
              </p:ext>
            </p:extLst>
          </p:nvPr>
        </p:nvGraphicFramePr>
        <p:xfrm>
          <a:off x="470878" y="601090"/>
          <a:ext cx="11484791" cy="4865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asellaDiTesto 2"/>
          <p:cNvSpPr txBox="1"/>
          <p:nvPr/>
        </p:nvSpPr>
        <p:spPr>
          <a:xfrm>
            <a:off x="1494855" y="410124"/>
            <a:ext cx="6191082" cy="523220"/>
          </a:xfrm>
          <a:prstGeom prst="rect">
            <a:avLst/>
          </a:prstGeom>
          <a:noFill/>
        </p:spPr>
        <p:txBody>
          <a:bodyPr wrap="square" rtlCol="0">
            <a:spAutoFit/>
          </a:bodyPr>
          <a:lstStyle/>
          <a:p>
            <a:pPr algn="ctr"/>
            <a:r>
              <a:rPr lang="it-IT" sz="2800" b="1" dirty="0" smtClean="0">
                <a:solidFill>
                  <a:srgbClr val="000090"/>
                </a:solidFill>
                <a:latin typeface="Verdana"/>
                <a:cs typeface="Verdana"/>
              </a:rPr>
              <a:t>Work in progress</a:t>
            </a:r>
            <a:r>
              <a:rPr lang="mr-IN" sz="2800" b="1" dirty="0" smtClean="0">
                <a:solidFill>
                  <a:srgbClr val="000090"/>
                </a:solidFill>
                <a:latin typeface="Verdana"/>
                <a:cs typeface="Verdana"/>
              </a:rPr>
              <a:t>……</a:t>
            </a:r>
            <a:endParaRPr lang="it-IT" sz="2800" b="1" dirty="0">
              <a:solidFill>
                <a:srgbClr val="000090"/>
              </a:solidFill>
              <a:latin typeface="Verdana"/>
              <a:cs typeface="Verdana"/>
            </a:endParaRPr>
          </a:p>
        </p:txBody>
      </p:sp>
    </p:spTree>
    <p:extLst>
      <p:ext uri="{BB962C8B-B14F-4D97-AF65-F5344CB8AC3E}">
        <p14:creationId xmlns:p14="http://schemas.microsoft.com/office/powerpoint/2010/main" val="8199639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9</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9" name="Segnaposto contenuto 1"/>
          <p:cNvGraphicFramePr>
            <a:graphicFrameLocks noGrp="1"/>
          </p:cNvGraphicFramePr>
          <p:nvPr>
            <p:ph idx="1"/>
            <p:extLst>
              <p:ext uri="{D42A27DB-BD31-4B8C-83A1-F6EECF244321}">
                <p14:modId xmlns:p14="http://schemas.microsoft.com/office/powerpoint/2010/main" val="3747447785"/>
              </p:ext>
            </p:extLst>
          </p:nvPr>
        </p:nvGraphicFramePr>
        <p:xfrm>
          <a:off x="458789" y="1100138"/>
          <a:ext cx="11260137" cy="4056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66386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INAI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i Office">
  <a:themeElements>
    <a:clrScheme name="INAI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CB5A01D27A3D824C92304EB5212A8BA8" ma:contentTypeVersion="0" ma:contentTypeDescription="Creare un nuovo documento." ma:contentTypeScope="" ma:versionID="b445141fc07f617e03659c2ee0ba012b">
  <xsd:schema xmlns:xsd="http://www.w3.org/2001/XMLSchema" xmlns:xs="http://www.w3.org/2001/XMLSchema" xmlns:p="http://schemas.microsoft.com/office/2006/metadata/properties" xmlns:ns2="7a4d4952-7bc6-4614-bf54-70c107ed9c90" targetNamespace="http://schemas.microsoft.com/office/2006/metadata/properties" ma:root="true" ma:fieldsID="3cf5ee74b5c3b0a39a8056b931fcae5c" ns2:_="">
    <xsd:import namespace="7a4d4952-7bc6-4614-bf54-70c107ed9c9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d4952-7bc6-4614-bf54-70c107ed9c90" elementFormDefault="qualified">
    <xsd:import namespace="http://schemas.microsoft.com/office/2006/documentManagement/types"/>
    <xsd:import namespace="http://schemas.microsoft.com/office/infopath/2007/PartnerControls"/>
    <xsd:element name="_dlc_DocId" ma:index="8" nillable="true" ma:displayName="Valore ID documento" ma:description="Valore dell'ID documento assegnato all'elemento." ma:internalName="_dlc_DocId" ma:readOnly="true">
      <xsd:simpleType>
        <xsd:restriction base="dms:Text"/>
      </xsd:simpleType>
    </xsd:element>
    <xsd:element name="_dlc_DocIdUrl" ma:index="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a4d4952-7bc6-4614-bf54-70c107ed9c90">446VWSDZDHTQ-283-3030</_dlc_DocId>
    <_dlc_DocIdUrl xmlns="7a4d4952-7bc6-4614-bf54-70c107ed9c90">
      <Url>http://collaboration.inail.it/dc/dcc/BrandIdentity/_layouts/DocIdRedir.aspx?ID=446VWSDZDHTQ-283-3030</Url>
      <Description>446VWSDZDHTQ-283-3030</Description>
    </_dlc_DocIdUrl>
  </documentManagement>
</p:properties>
</file>

<file path=customXml/itemProps1.xml><?xml version="1.0" encoding="utf-8"?>
<ds:datastoreItem xmlns:ds="http://schemas.openxmlformats.org/officeDocument/2006/customXml" ds:itemID="{1776BDBB-DAD7-4BC3-9AF4-5231374BC16F}">
  <ds:schemaRefs>
    <ds:schemaRef ds:uri="http://schemas.microsoft.com/sharepoint/v3/contenttype/forms"/>
  </ds:schemaRefs>
</ds:datastoreItem>
</file>

<file path=customXml/itemProps2.xml><?xml version="1.0" encoding="utf-8"?>
<ds:datastoreItem xmlns:ds="http://schemas.openxmlformats.org/officeDocument/2006/customXml" ds:itemID="{9A5763D4-2D89-48CB-89D1-40FB0DCDF173}">
  <ds:schemaRefs>
    <ds:schemaRef ds:uri="http://schemas.microsoft.com/sharepoint/events"/>
  </ds:schemaRefs>
</ds:datastoreItem>
</file>

<file path=customXml/itemProps3.xml><?xml version="1.0" encoding="utf-8"?>
<ds:datastoreItem xmlns:ds="http://schemas.openxmlformats.org/officeDocument/2006/customXml" ds:itemID="{7855CE4E-D297-415E-86CA-C18B9C6C2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d4952-7bc6-4614-bf54-70c107ed9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5E5AF88-D05B-4E41-8261-25FBA60CDA87}">
  <ds:schemaRefs>
    <ds:schemaRef ds:uri="7a4d4952-7bc6-4614-bf54-70c107ed9c90"/>
    <ds:schemaRef ds:uri="http://schemas.microsoft.com/office/2006/documentManagement/types"/>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2557</TotalTime>
  <Words>6541</Words>
  <Application>Microsoft Macintosh PowerPoint</Application>
  <PresentationFormat>Personalizzato</PresentationFormat>
  <Paragraphs>487</Paragraphs>
  <Slides>54</Slides>
  <Notes>1</Notes>
  <HiddenSlides>0</HiddenSlides>
  <MMClips>0</MMClips>
  <ScaleCrop>false</ScaleCrop>
  <HeadingPairs>
    <vt:vector size="4" baseType="variant">
      <vt:variant>
        <vt:lpstr>Tema</vt:lpstr>
      </vt:variant>
      <vt:variant>
        <vt:i4>4</vt:i4>
      </vt:variant>
      <vt:variant>
        <vt:lpstr>Titoli diapositive</vt:lpstr>
      </vt:variant>
      <vt:variant>
        <vt:i4>54</vt:i4>
      </vt:variant>
    </vt:vector>
  </HeadingPairs>
  <TitlesOfParts>
    <vt:vector size="58" baseType="lpstr">
      <vt:lpstr>Tema di Office</vt:lpstr>
      <vt:lpstr>Struttura predefinita</vt:lpstr>
      <vt:lpstr>1_Tema di Office</vt:lpstr>
      <vt:lpstr>1_Struttura predefinita</vt:lpstr>
      <vt:lpstr>Ruolo e funzione del CUG: le relazioni con l’amministrazione di appartenenza </vt:lpstr>
      <vt:lpstr> Ruolo e funzione del Cug : aspetti di cui ancora parlare…….</vt:lpstr>
      <vt:lpstr> </vt:lpstr>
      <vt:lpstr> </vt:lpstr>
      <vt:lpstr> </vt:lpstr>
      <vt:lpstr> </vt:lpstr>
      <vt:lpstr> </vt:lpstr>
      <vt:lpstr> </vt:lpstr>
      <vt:lpstr> </vt:lpstr>
      <vt:lpstr> </vt:lpstr>
      <vt:lpstr> </vt:lpstr>
      <vt:lpstr> </vt:lpstr>
      <vt:lpstr> </vt:lpstr>
      <vt:lpstr> </vt:lpstr>
      <vt:lpstr>Presentazione di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Presentazione di PowerPoint</vt:lpstr>
      <vt:lpstr> </vt:lpstr>
      <vt:lpstr>Presentazione di PowerPoint</vt:lpstr>
      <vt:lpstr> </vt:lpstr>
      <vt:lpstr> </vt:lpstr>
      <vt:lpstr> </vt:lpstr>
      <vt:lpstr> </vt:lpstr>
      <vt:lpstr> </vt:lpstr>
      <vt:lpstr> </vt:lpstr>
      <vt:lpstr> </vt:lpstr>
      <vt:lpstr>Presentazione di PowerPoint</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Andrea Magnini</dc:creator>
  <cp:lastModifiedBy>Antonella Ninci</cp:lastModifiedBy>
  <cp:revision>207</cp:revision>
  <cp:lastPrinted>2017-03-02T15:26:02Z</cp:lastPrinted>
  <dcterms:created xsi:type="dcterms:W3CDTF">2016-05-11T09:51:32Z</dcterms:created>
  <dcterms:modified xsi:type="dcterms:W3CDTF">2017-03-02T18:49:07Z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1d00a4f8-59dc-4afe-b362-b0cb502cf952</vt:lpwstr>
  </property>
  <property fmtid="{D5CDD505-2E9C-101B-9397-08002B2CF9AE}" pid="3" name="ContentTypeId">
    <vt:lpwstr>0x010100CB5A01D27A3D824C92304EB5212A8BA8</vt:lpwstr>
  </property>
</Properties>
</file>